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Urbanist Medium"/>
      <p:regular r:id="rId19"/>
      <p:bold r:id="rId20"/>
      <p:italic r:id="rId21"/>
      <p:boldItalic r:id="rId22"/>
    </p:embeddedFont>
    <p:embeddedFont>
      <p:font typeface="Urbanist SemiBold"/>
      <p:regular r:id="rId23"/>
      <p:bold r:id="rId24"/>
      <p:italic r:id="rId25"/>
      <p:boldItalic r:id="rId26"/>
    </p:embeddedFont>
    <p:embeddedFont>
      <p:font typeface="Urbanis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rbanistMedium-bold.fntdata"/><Relationship Id="rId22" Type="http://schemas.openxmlformats.org/officeDocument/2006/relationships/font" Target="fonts/UrbanistMedium-boldItalic.fntdata"/><Relationship Id="rId21" Type="http://schemas.openxmlformats.org/officeDocument/2006/relationships/font" Target="fonts/UrbanistMedium-italic.fntdata"/><Relationship Id="rId24" Type="http://schemas.openxmlformats.org/officeDocument/2006/relationships/font" Target="fonts/UrbanistSemiBold-bold.fntdata"/><Relationship Id="rId23" Type="http://schemas.openxmlformats.org/officeDocument/2006/relationships/font" Target="fonts/Urbanist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rbanistSemiBold-boldItalic.fntdata"/><Relationship Id="rId25" Type="http://schemas.openxmlformats.org/officeDocument/2006/relationships/font" Target="fonts/UrbanistSemiBold-italic.fntdata"/><Relationship Id="rId28" Type="http://schemas.openxmlformats.org/officeDocument/2006/relationships/font" Target="fonts/Urbanist-bold.fntdata"/><Relationship Id="rId27" Type="http://schemas.openxmlformats.org/officeDocument/2006/relationships/font" Target="fonts/Urbanis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rbanis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Urbanis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UrbanistMedium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3a90190b5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3a90190b5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3a90190b565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" name="Google Shape;578;g3a90190b565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a90190b565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a90190b565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3a90190b565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3a90190b565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3a90190b565_0_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3a90190b565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a90190b56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a90190b56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a90190b565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3a90190b56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SLIDES_API167970676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SLIDES_API167970676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SLIDES_API89156090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SLIDES_API89156090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SLIDES_API174748990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SLIDES_API174748990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SLIDES_API105455498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SLIDES_API105455498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SLIDES_API50571242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SLIDES_API50571242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a90190b565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3a90190b565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ALT 1">
  <p:cSld name="BLANK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 amt="50000"/>
          </a:blip>
          <a:srcRect b="8145" l="3133" r="7834" t="16785"/>
          <a:stretch/>
        </p:blipFill>
        <p:spPr>
          <a:xfrm flipH="1" rot="10800000">
            <a:off x="0" y="-3474"/>
            <a:ext cx="9161550" cy="5154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 flipH="1" rot="10800000">
            <a:off x="0" y="4676700"/>
            <a:ext cx="9149700" cy="46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28600" y="1738950"/>
            <a:ext cx="4402800" cy="252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Urbanist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" name="Google Shape;16;p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" name="Google Shape;18;p2"/>
          <p:cNvSpPr txBox="1"/>
          <p:nvPr>
            <p:ph type="title"/>
          </p:nvPr>
        </p:nvSpPr>
        <p:spPr>
          <a:xfrm>
            <a:off x="228600" y="228600"/>
            <a:ext cx="6658800" cy="141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9" name="Google Shape;19;p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" name="Google Shape;20;p2"/>
          <p:cNvSpPr txBox="1"/>
          <p:nvPr>
            <p:ph idx="5" type="subTitle"/>
          </p:nvPr>
        </p:nvSpPr>
        <p:spPr>
          <a:xfrm>
            <a:off x="2970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6" type="subTitle"/>
          </p:nvPr>
        </p:nvSpPr>
        <p:spPr>
          <a:xfrm>
            <a:off x="1786375" y="4175900"/>
            <a:ext cx="1264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7" type="subTitle"/>
          </p:nvPr>
        </p:nvSpPr>
        <p:spPr>
          <a:xfrm>
            <a:off x="228591" y="3454475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8" type="subTitle"/>
          </p:nvPr>
        </p:nvSpPr>
        <p:spPr>
          <a:xfrm>
            <a:off x="228591" y="37430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b="1"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 b="1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ort big title and body">
  <p:cSld name="BLANK_1_1_1_1_1_1_1_1_1_1_2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al black shapes against a shadowy background. " id="161" name="Google Shape;161;p11"/>
          <p:cNvPicPr preferRelativeResize="0"/>
          <p:nvPr/>
        </p:nvPicPr>
        <p:blipFill rotWithShape="1">
          <a:blip r:embed="rId2">
            <a:alphaModFix/>
          </a:blip>
          <a:srcRect b="42245" l="17240" r="25038" t="34"/>
          <a:stretch/>
        </p:blipFill>
        <p:spPr>
          <a:xfrm>
            <a:off x="0" y="-289"/>
            <a:ext cx="9144000" cy="5144100"/>
          </a:xfrm>
          <a:prstGeom prst="roundRect">
            <a:avLst>
              <a:gd fmla="val 0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2" name="Google Shape;162;p11"/>
          <p:cNvSpPr txBox="1"/>
          <p:nvPr>
            <p:ph idx="1" type="subTitle"/>
          </p:nvPr>
        </p:nvSpPr>
        <p:spPr>
          <a:xfrm>
            <a:off x="4314775" y="3818375"/>
            <a:ext cx="4230600" cy="45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63" name="Google Shape;163;p1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4" name="Google Shape;164;p11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5" name="Google Shape;165;p11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66" name="Google Shape;166;p11"/>
          <p:cNvSpPr txBox="1"/>
          <p:nvPr>
            <p:ph type="title"/>
          </p:nvPr>
        </p:nvSpPr>
        <p:spPr>
          <a:xfrm>
            <a:off x="228600" y="290448"/>
            <a:ext cx="3655800" cy="2407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167" name="Google Shape;167;p11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11"/>
          <p:cNvCxnSpPr/>
          <p:nvPr/>
        </p:nvCxnSpPr>
        <p:spPr>
          <a:xfrm>
            <a:off x="4159025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9" name="Google Shape;169;p11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11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1" name="Google Shape;171;p11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2">
  <p:cSld name="BLANK_1_1_1_1_1_1_1_1_1_1_1_1_2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80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80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80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800"/>
              </a:spcBef>
              <a:spcAft>
                <a:spcPts val="80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174" name="Google Shape;174;p12"/>
          <p:cNvSpPr/>
          <p:nvPr>
            <p:ph idx="2" type="pic"/>
          </p:nvPr>
        </p:nvSpPr>
        <p:spPr>
          <a:xfrm>
            <a:off x="5342000" y="457200"/>
            <a:ext cx="3573300" cy="39954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75" name="Google Shape;175;p12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6" name="Google Shape;176;p12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7" name="Google Shape;177;p12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8" name="Google Shape;178;p12"/>
          <p:cNvSpPr txBox="1"/>
          <p:nvPr>
            <p:ph idx="6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79" name="Google Shape;179;p12"/>
          <p:cNvSpPr txBox="1"/>
          <p:nvPr>
            <p:ph type="title"/>
          </p:nvPr>
        </p:nvSpPr>
        <p:spPr>
          <a:xfrm>
            <a:off x="228600" y="613525"/>
            <a:ext cx="42966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cxnSp>
        <p:nvCxnSpPr>
          <p:cNvPr id="180" name="Google Shape;180;p12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12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2" name="Google Shape;182;p12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cards">
  <p:cSld name="CUSTOM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"/>
          <p:cNvSpPr txBox="1"/>
          <p:nvPr>
            <p:ph type="title"/>
          </p:nvPr>
        </p:nvSpPr>
        <p:spPr>
          <a:xfrm>
            <a:off x="3386700" y="489887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5" name="Google Shape;185;p13"/>
          <p:cNvSpPr txBox="1"/>
          <p:nvPr>
            <p:ph idx="1" type="subTitle"/>
          </p:nvPr>
        </p:nvSpPr>
        <p:spPr>
          <a:xfrm>
            <a:off x="338670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6" name="Google Shape;186;p13"/>
          <p:cNvSpPr txBox="1"/>
          <p:nvPr>
            <p:ph idx="2" type="subTitle"/>
          </p:nvPr>
        </p:nvSpPr>
        <p:spPr>
          <a:xfrm>
            <a:off x="338670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7" name="Google Shape;187;p13"/>
          <p:cNvSpPr txBox="1"/>
          <p:nvPr>
            <p:ph idx="3" type="title"/>
          </p:nvPr>
        </p:nvSpPr>
        <p:spPr>
          <a:xfrm>
            <a:off x="6307650" y="482616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88" name="Google Shape;188;p13"/>
          <p:cNvSpPr txBox="1"/>
          <p:nvPr>
            <p:ph idx="4" type="subTitle"/>
          </p:nvPr>
        </p:nvSpPr>
        <p:spPr>
          <a:xfrm>
            <a:off x="6307650" y="690369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89" name="Google Shape;189;p13"/>
          <p:cNvSpPr txBox="1"/>
          <p:nvPr>
            <p:ph idx="5" type="subTitle"/>
          </p:nvPr>
        </p:nvSpPr>
        <p:spPr>
          <a:xfrm>
            <a:off x="6307650" y="1070875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0" name="Google Shape;190;p13"/>
          <p:cNvSpPr txBox="1"/>
          <p:nvPr>
            <p:ph idx="6"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Urbanist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1" name="Google Shape;191;p13"/>
          <p:cNvSpPr txBox="1"/>
          <p:nvPr>
            <p:ph idx="7" type="subTitle"/>
          </p:nvPr>
        </p:nvSpPr>
        <p:spPr>
          <a:xfrm>
            <a:off x="3482800" y="4057204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2" name="Google Shape;192;p13"/>
          <p:cNvSpPr txBox="1"/>
          <p:nvPr>
            <p:ph idx="8" type="subTitle"/>
          </p:nvPr>
        </p:nvSpPr>
        <p:spPr>
          <a:xfrm>
            <a:off x="6405300" y="4057079"/>
            <a:ext cx="10761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Urbanist"/>
              <a:buNone/>
              <a:defRPr sz="8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93" name="Google Shape;193;p13"/>
          <p:cNvSpPr txBox="1"/>
          <p:nvPr>
            <p:ph idx="9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4" name="Google Shape;194;p13"/>
          <p:cNvSpPr txBox="1"/>
          <p:nvPr>
            <p:ph idx="1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95" name="Google Shape;195;p13"/>
          <p:cNvSpPr txBox="1"/>
          <p:nvPr>
            <p:ph idx="1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96" name="Google Shape;196;p1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97" name="Google Shape;197;p13"/>
          <p:cNvGrpSpPr/>
          <p:nvPr/>
        </p:nvGrpSpPr>
        <p:grpSpPr>
          <a:xfrm rot="-5400000">
            <a:off x="4794488" y="4206993"/>
            <a:ext cx="141588" cy="73485"/>
            <a:chOff x="498725" y="2069800"/>
            <a:chExt cx="205200" cy="106500"/>
          </a:xfrm>
        </p:grpSpPr>
        <p:cxnSp>
          <p:nvCxnSpPr>
            <p:cNvPr id="198" name="Google Shape;198;p13"/>
            <p:cNvCxnSpPr/>
            <p:nvPr/>
          </p:nvCxnSpPr>
          <p:spPr>
            <a:xfrm flipH="1" rot="-5400000">
              <a:off x="498725" y="2069800"/>
              <a:ext cx="103500" cy="1035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13"/>
            <p:cNvCxnSpPr/>
            <p:nvPr/>
          </p:nvCxnSpPr>
          <p:spPr>
            <a:xfrm rot="5400000">
              <a:off x="596825" y="2069200"/>
              <a:ext cx="106500" cy="10770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0" name="Google Shape;200;p1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01" name="Google Shape;201;p1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cards">
  <p:cSld name="CUSTOM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4"/>
          <p:cNvSpPr txBox="1"/>
          <p:nvPr>
            <p:ph type="title"/>
          </p:nvPr>
        </p:nvSpPr>
        <p:spPr>
          <a:xfrm>
            <a:off x="233850" y="228600"/>
            <a:ext cx="21900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204" name="Google Shape;204;p14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5" name="Google Shape;205;p14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06" name="Google Shape;206;p14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07" name="Google Shape;207;p1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8" name="Google Shape;208;p14"/>
          <p:cNvSpPr txBox="1"/>
          <p:nvPr>
            <p:ph idx="4" type="title"/>
          </p:nvPr>
        </p:nvSpPr>
        <p:spPr>
          <a:xfrm>
            <a:off x="3379125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9" name="Google Shape;209;p14"/>
          <p:cNvSpPr txBox="1"/>
          <p:nvPr>
            <p:ph idx="5" type="subTitle"/>
          </p:nvPr>
        </p:nvSpPr>
        <p:spPr>
          <a:xfrm>
            <a:off x="3379125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0" name="Google Shape;210;p14"/>
          <p:cNvSpPr txBox="1"/>
          <p:nvPr>
            <p:ph idx="6" type="subTitle"/>
          </p:nvPr>
        </p:nvSpPr>
        <p:spPr>
          <a:xfrm>
            <a:off x="3379123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1" name="Google Shape;211;p14"/>
          <p:cNvSpPr txBox="1"/>
          <p:nvPr>
            <p:ph idx="7" type="title"/>
          </p:nvPr>
        </p:nvSpPr>
        <p:spPr>
          <a:xfrm>
            <a:off x="6318039" y="49110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2" name="Google Shape;212;p14"/>
          <p:cNvSpPr txBox="1"/>
          <p:nvPr>
            <p:ph idx="8" type="subTitle"/>
          </p:nvPr>
        </p:nvSpPr>
        <p:spPr>
          <a:xfrm>
            <a:off x="6318039" y="691577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3" name="Google Shape;213;p14"/>
          <p:cNvSpPr txBox="1"/>
          <p:nvPr>
            <p:ph idx="9" type="subTitle"/>
          </p:nvPr>
        </p:nvSpPr>
        <p:spPr>
          <a:xfrm>
            <a:off x="6318036" y="107207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4" name="Google Shape;214;p14"/>
          <p:cNvSpPr txBox="1"/>
          <p:nvPr>
            <p:ph idx="13" type="title"/>
          </p:nvPr>
        </p:nvSpPr>
        <p:spPr>
          <a:xfrm>
            <a:off x="6318039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5" name="Google Shape;215;p14"/>
          <p:cNvSpPr txBox="1"/>
          <p:nvPr>
            <p:ph idx="14" type="subTitle"/>
          </p:nvPr>
        </p:nvSpPr>
        <p:spPr>
          <a:xfrm>
            <a:off x="6318039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6" name="Google Shape;216;p14"/>
          <p:cNvSpPr txBox="1"/>
          <p:nvPr>
            <p:ph idx="15" type="subTitle"/>
          </p:nvPr>
        </p:nvSpPr>
        <p:spPr>
          <a:xfrm>
            <a:off x="6318036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7" name="Google Shape;217;p14"/>
          <p:cNvSpPr txBox="1"/>
          <p:nvPr>
            <p:ph idx="16" type="title"/>
          </p:nvPr>
        </p:nvSpPr>
        <p:spPr>
          <a:xfrm>
            <a:off x="3379125" y="2655740"/>
            <a:ext cx="14613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18" name="Google Shape;218;p14"/>
          <p:cNvSpPr txBox="1"/>
          <p:nvPr>
            <p:ph idx="17" type="subTitle"/>
          </p:nvPr>
        </p:nvSpPr>
        <p:spPr>
          <a:xfrm>
            <a:off x="3379125" y="2856216"/>
            <a:ext cx="15495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"/>
              <a:buNone/>
              <a:defRPr sz="12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19" name="Google Shape;219;p14"/>
          <p:cNvSpPr txBox="1"/>
          <p:nvPr>
            <p:ph idx="18" type="subTitle"/>
          </p:nvPr>
        </p:nvSpPr>
        <p:spPr>
          <a:xfrm>
            <a:off x="3379123" y="3236717"/>
            <a:ext cx="2444700" cy="818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None/>
              <a:defRPr sz="1000"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20" name="Google Shape;220;p1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CUSTOM_7_1_1_1_1_1_1_1_1_1_1_1_1_1_1_1_1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5"/>
          <p:cNvPicPr preferRelativeResize="0"/>
          <p:nvPr/>
        </p:nvPicPr>
        <p:blipFill rotWithShape="1">
          <a:blip r:embed="rId2">
            <a:alphaModFix/>
          </a:blip>
          <a:srcRect b="14588" l="0" r="15469" t="0"/>
          <a:stretch/>
        </p:blipFill>
        <p:spPr>
          <a:xfrm flipH="1">
            <a:off x="4571999" y="2061075"/>
            <a:ext cx="4572001" cy="30824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1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15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6" name="Google Shape;226;p15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7" name="Google Shape;227;p15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8" name="Google Shape;228;p15"/>
          <p:cNvSpPr txBox="1"/>
          <p:nvPr>
            <p:ph idx="4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29" name="Google Shape;229;p15"/>
          <p:cNvSpPr txBox="1"/>
          <p:nvPr>
            <p:ph type="title"/>
          </p:nvPr>
        </p:nvSpPr>
        <p:spPr>
          <a:xfrm>
            <a:off x="35522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0" name="Google Shape;230;p15"/>
          <p:cNvSpPr txBox="1"/>
          <p:nvPr>
            <p:ph idx="5" type="subTitle"/>
          </p:nvPr>
        </p:nvSpPr>
        <p:spPr>
          <a:xfrm>
            <a:off x="35522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1" name="Google Shape;231;p15"/>
          <p:cNvSpPr txBox="1"/>
          <p:nvPr>
            <p:ph idx="6" type="body"/>
          </p:nvPr>
        </p:nvSpPr>
        <p:spPr>
          <a:xfrm>
            <a:off x="35522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2" name="Google Shape;232;p15"/>
          <p:cNvSpPr txBox="1"/>
          <p:nvPr>
            <p:ph idx="7" type="title"/>
          </p:nvPr>
        </p:nvSpPr>
        <p:spPr>
          <a:xfrm>
            <a:off x="2543875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3" name="Google Shape;233;p15"/>
          <p:cNvSpPr txBox="1"/>
          <p:nvPr>
            <p:ph idx="8" type="subTitle"/>
          </p:nvPr>
        </p:nvSpPr>
        <p:spPr>
          <a:xfrm>
            <a:off x="2543875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4" name="Google Shape;234;p15"/>
          <p:cNvSpPr txBox="1"/>
          <p:nvPr>
            <p:ph idx="9" type="body"/>
          </p:nvPr>
        </p:nvSpPr>
        <p:spPr>
          <a:xfrm>
            <a:off x="2543875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5" name="Google Shape;235;p15"/>
          <p:cNvSpPr txBox="1"/>
          <p:nvPr>
            <p:ph idx="13" type="title"/>
          </p:nvPr>
        </p:nvSpPr>
        <p:spPr>
          <a:xfrm>
            <a:off x="47455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6" name="Google Shape;236;p15"/>
          <p:cNvSpPr txBox="1"/>
          <p:nvPr>
            <p:ph idx="14" type="subTitle"/>
          </p:nvPr>
        </p:nvSpPr>
        <p:spPr>
          <a:xfrm>
            <a:off x="47455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37" name="Google Shape;237;p15"/>
          <p:cNvSpPr txBox="1"/>
          <p:nvPr>
            <p:ph idx="15" type="body"/>
          </p:nvPr>
        </p:nvSpPr>
        <p:spPr>
          <a:xfrm>
            <a:off x="4745400" y="2465025"/>
            <a:ext cx="18267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8" name="Google Shape;238;p15"/>
          <p:cNvSpPr txBox="1"/>
          <p:nvPr>
            <p:ph idx="16" type="title"/>
          </p:nvPr>
        </p:nvSpPr>
        <p:spPr>
          <a:xfrm>
            <a:off x="6942300" y="1775475"/>
            <a:ext cx="1862100" cy="2931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 sz="1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Urbanist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9" name="Google Shape;239;p15"/>
          <p:cNvSpPr txBox="1"/>
          <p:nvPr>
            <p:ph idx="17" type="subTitle"/>
          </p:nvPr>
        </p:nvSpPr>
        <p:spPr>
          <a:xfrm>
            <a:off x="6942300" y="2161825"/>
            <a:ext cx="1974600" cy="2046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rbanist"/>
              <a:buNone/>
              <a:defRPr>
                <a:solidFill>
                  <a:schemeClr val="dk2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40" name="Google Shape;240;p15"/>
          <p:cNvSpPr txBox="1"/>
          <p:nvPr>
            <p:ph idx="18" type="body"/>
          </p:nvPr>
        </p:nvSpPr>
        <p:spPr>
          <a:xfrm>
            <a:off x="6942300" y="2465025"/>
            <a:ext cx="1791600" cy="477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●"/>
              <a:defRPr sz="800">
                <a:solidFill>
                  <a:schemeClr val="dk2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○"/>
              <a:defRPr sz="800">
                <a:solidFill>
                  <a:schemeClr val="dk2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Urbanist"/>
              <a:buChar char="■"/>
              <a:defRPr sz="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1" name="Google Shape;241;p15"/>
          <p:cNvSpPr txBox="1"/>
          <p:nvPr>
            <p:ph idx="19" type="title"/>
          </p:nvPr>
        </p:nvSpPr>
        <p:spPr>
          <a:xfrm>
            <a:off x="228600" y="613525"/>
            <a:ext cx="3904500" cy="864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2" name="Google Shape;242;p1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43" name="Google Shape;243;p1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ers">
  <p:cSld name="CUSTOM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 sz="12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46" name="Google Shape;246;p16"/>
          <p:cNvCxnSpPr/>
          <p:nvPr/>
        </p:nvCxnSpPr>
        <p:spPr>
          <a:xfrm>
            <a:off x="228450" y="2061025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16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8" name="Google Shape;248;p16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49" name="Google Shape;249;p16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50" name="Google Shape;250;p1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16"/>
          <p:cNvSpPr txBox="1"/>
          <p:nvPr>
            <p:ph type="title"/>
          </p:nvPr>
        </p:nvSpPr>
        <p:spPr>
          <a:xfrm>
            <a:off x="228600" y="369300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52" name="Google Shape;252;p16"/>
          <p:cNvSpPr/>
          <p:nvPr>
            <p:ph idx="5" type="pic"/>
          </p:nvPr>
        </p:nvSpPr>
        <p:spPr>
          <a:xfrm>
            <a:off x="3795900" y="2682425"/>
            <a:ext cx="1458300" cy="14583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6"/>
          <p:cNvSpPr txBox="1"/>
          <p:nvPr>
            <p:ph idx="6" type="body"/>
          </p:nvPr>
        </p:nvSpPr>
        <p:spPr>
          <a:xfrm>
            <a:off x="5871500" y="2468775"/>
            <a:ext cx="2864700" cy="6765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Urbanist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4" name="Google Shape;254;p16"/>
          <p:cNvSpPr txBox="1"/>
          <p:nvPr>
            <p:ph idx="7" type="body"/>
          </p:nvPr>
        </p:nvSpPr>
        <p:spPr>
          <a:xfrm>
            <a:off x="5871500" y="3553025"/>
            <a:ext cx="2864700" cy="696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indent="-3048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indent="-3048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indent="-3048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indent="-3048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indent="-3048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indent="-3048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●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indent="-3048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 Medium"/>
              <a:buChar char="○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indent="-3048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3"/>
              </a:buClr>
              <a:buSzPts val="1200"/>
              <a:buFont typeface="Urbanist Medium"/>
              <a:buChar char="■"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5" name="Google Shape;255;p16"/>
          <p:cNvSpPr txBox="1"/>
          <p:nvPr>
            <p:ph idx="8" type="subTitle"/>
          </p:nvPr>
        </p:nvSpPr>
        <p:spPr>
          <a:xfrm>
            <a:off x="238800" y="2720113"/>
            <a:ext cx="2824500" cy="145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Urbanist Medium"/>
              <a:buNone/>
              <a:defRPr sz="18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56" name="Google Shape;256;p1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57" name="Google Shape;257;p1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aphics">
  <p:cSld name="CUSTOM_2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0" name="Google Shape;260;p1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61" name="Google Shape;261;p1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62" name="Google Shape;262;p1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17"/>
          <p:cNvSpPr/>
          <p:nvPr/>
        </p:nvSpPr>
        <p:spPr>
          <a:xfrm>
            <a:off x="228600" y="1395962"/>
            <a:ext cx="2101200" cy="3054000"/>
          </a:xfrm>
          <a:prstGeom prst="roundRect">
            <a:avLst>
              <a:gd fmla="val 9631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4" name="Google Shape;264;p17"/>
          <p:cNvSpPr/>
          <p:nvPr/>
        </p:nvSpPr>
        <p:spPr>
          <a:xfrm>
            <a:off x="2423700" y="1395962"/>
            <a:ext cx="3198600" cy="3054000"/>
          </a:xfrm>
          <a:prstGeom prst="roundRect">
            <a:avLst>
              <a:gd fmla="val 674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5" name="Google Shape;265;p17"/>
          <p:cNvSpPr/>
          <p:nvPr/>
        </p:nvSpPr>
        <p:spPr>
          <a:xfrm>
            <a:off x="5716850" y="1395962"/>
            <a:ext cx="3198600" cy="1758300"/>
          </a:xfrm>
          <a:prstGeom prst="roundRect">
            <a:avLst>
              <a:gd fmla="val 963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6" name="Google Shape;266;p17"/>
          <p:cNvSpPr/>
          <p:nvPr/>
        </p:nvSpPr>
        <p:spPr>
          <a:xfrm>
            <a:off x="5716200" y="3231390"/>
            <a:ext cx="3198600" cy="1217400"/>
          </a:xfrm>
          <a:prstGeom prst="roundRect">
            <a:avLst>
              <a:gd fmla="val 1360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7" name="Google Shape;267;p17"/>
          <p:cNvSpPr/>
          <p:nvPr>
            <p:ph idx="4" type="pic"/>
          </p:nvPr>
        </p:nvSpPr>
        <p:spPr>
          <a:xfrm>
            <a:off x="381950" y="993050"/>
            <a:ext cx="850500" cy="850500"/>
          </a:xfrm>
          <a:prstGeom prst="ellipse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7"/>
          <p:cNvSpPr txBox="1"/>
          <p:nvPr>
            <p:ph idx="5" type="subTitle"/>
          </p:nvPr>
        </p:nvSpPr>
        <p:spPr>
          <a:xfrm>
            <a:off x="381950" y="2062875"/>
            <a:ext cx="1786500" cy="23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Urbanist"/>
              <a:buNone/>
              <a:defRPr b="1"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rbanist"/>
              <a:buNone/>
              <a:def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69" name="Google Shape;269;p17"/>
          <p:cNvSpPr txBox="1"/>
          <p:nvPr>
            <p:ph idx="6" type="body"/>
          </p:nvPr>
        </p:nvSpPr>
        <p:spPr>
          <a:xfrm>
            <a:off x="381950" y="2453500"/>
            <a:ext cx="1786500" cy="153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0" name="Google Shape;270;p17"/>
          <p:cNvSpPr txBox="1"/>
          <p:nvPr>
            <p:ph idx="7" type="subTitle"/>
          </p:nvPr>
        </p:nvSpPr>
        <p:spPr>
          <a:xfrm>
            <a:off x="2580250" y="1528150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1" name="Google Shape;271;p17"/>
          <p:cNvSpPr txBox="1"/>
          <p:nvPr>
            <p:ph idx="8" type="body"/>
          </p:nvPr>
        </p:nvSpPr>
        <p:spPr>
          <a:xfrm>
            <a:off x="2580250" y="1791652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cxnSp>
        <p:nvCxnSpPr>
          <p:cNvPr id="272" name="Google Shape;272;p17"/>
          <p:cNvCxnSpPr/>
          <p:nvPr/>
        </p:nvCxnSpPr>
        <p:spPr>
          <a:xfrm>
            <a:off x="2423700" y="2531312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3" name="Google Shape;273;p17"/>
          <p:cNvCxnSpPr/>
          <p:nvPr/>
        </p:nvCxnSpPr>
        <p:spPr>
          <a:xfrm>
            <a:off x="2423700" y="3583537"/>
            <a:ext cx="3194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17"/>
          <p:cNvSpPr txBox="1"/>
          <p:nvPr>
            <p:ph idx="9" type="subTitle"/>
          </p:nvPr>
        </p:nvSpPr>
        <p:spPr>
          <a:xfrm>
            <a:off x="2580250" y="26604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75" name="Google Shape;275;p17"/>
          <p:cNvSpPr txBox="1"/>
          <p:nvPr>
            <p:ph idx="13" type="body"/>
          </p:nvPr>
        </p:nvSpPr>
        <p:spPr>
          <a:xfrm>
            <a:off x="2580250" y="2931046"/>
            <a:ext cx="2911500" cy="61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76" name="Google Shape;276;p17"/>
          <p:cNvSpPr/>
          <p:nvPr/>
        </p:nvSpPr>
        <p:spPr>
          <a:xfrm flipH="1">
            <a:off x="2600988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7" name="Google Shape;277;p17"/>
          <p:cNvSpPr/>
          <p:nvPr/>
        </p:nvSpPr>
        <p:spPr>
          <a:xfrm flipH="1">
            <a:off x="3654625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8" name="Google Shape;278;p17"/>
          <p:cNvSpPr/>
          <p:nvPr/>
        </p:nvSpPr>
        <p:spPr>
          <a:xfrm flipH="1">
            <a:off x="4602650" y="3992942"/>
            <a:ext cx="681000" cy="273600"/>
          </a:xfrm>
          <a:prstGeom prst="roundRect">
            <a:avLst>
              <a:gd fmla="val 5000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8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79" name="Google Shape;279;p17"/>
          <p:cNvSpPr txBox="1"/>
          <p:nvPr>
            <p:ph idx="14" type="subTitle"/>
          </p:nvPr>
        </p:nvSpPr>
        <p:spPr>
          <a:xfrm>
            <a:off x="2567250" y="36718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0" name="Google Shape;280;p17"/>
          <p:cNvSpPr txBox="1"/>
          <p:nvPr>
            <p:ph idx="15" type="subTitle"/>
          </p:nvPr>
        </p:nvSpPr>
        <p:spPr>
          <a:xfrm>
            <a:off x="5877425" y="15281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1" name="Google Shape;281;p17"/>
          <p:cNvSpPr txBox="1"/>
          <p:nvPr>
            <p:ph idx="16" type="subTitle"/>
          </p:nvPr>
        </p:nvSpPr>
        <p:spPr>
          <a:xfrm>
            <a:off x="5877425" y="178110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2" name="Google Shape;282;p17"/>
          <p:cNvSpPr txBox="1"/>
          <p:nvPr>
            <p:ph idx="17" type="subTitle"/>
          </p:nvPr>
        </p:nvSpPr>
        <p:spPr>
          <a:xfrm>
            <a:off x="5877425" y="221918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3" name="Google Shape;283;p17"/>
          <p:cNvSpPr txBox="1"/>
          <p:nvPr>
            <p:ph idx="18" type="subTitle"/>
          </p:nvPr>
        </p:nvSpPr>
        <p:spPr>
          <a:xfrm>
            <a:off x="5877425" y="2657257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800"/>
              <a:buFont typeface="Urbanist"/>
              <a:buNone/>
              <a:defRPr b="1" sz="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4" name="Google Shape;284;p17"/>
          <p:cNvSpPr txBox="1"/>
          <p:nvPr>
            <p:ph idx="19" type="subTitle"/>
          </p:nvPr>
        </p:nvSpPr>
        <p:spPr>
          <a:xfrm>
            <a:off x="5877425" y="3354932"/>
            <a:ext cx="29115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85" name="Google Shape;285;p17"/>
          <p:cNvSpPr txBox="1"/>
          <p:nvPr>
            <p:ph idx="20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6" name="Google Shape;286;p1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87" name="Google Shape;287;p1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CUSTOM_4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8"/>
          <p:cNvSpPr txBox="1"/>
          <p:nvPr>
            <p:ph idx="1" type="body"/>
          </p:nvPr>
        </p:nvSpPr>
        <p:spPr>
          <a:xfrm>
            <a:off x="2054000" y="2952175"/>
            <a:ext cx="1377600" cy="93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290" name="Google Shape;290;p18"/>
          <p:cNvSpPr txBox="1"/>
          <p:nvPr>
            <p:ph idx="2" type="body"/>
          </p:nvPr>
        </p:nvSpPr>
        <p:spPr>
          <a:xfrm>
            <a:off x="2461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1" name="Google Shape;291;p18"/>
          <p:cNvSpPr txBox="1"/>
          <p:nvPr>
            <p:ph idx="3" type="subTitle"/>
          </p:nvPr>
        </p:nvSpPr>
        <p:spPr>
          <a:xfrm>
            <a:off x="382995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292" name="Google Shape;292;p18"/>
          <p:cNvSpPr txBox="1"/>
          <p:nvPr>
            <p:ph idx="4" type="body"/>
          </p:nvPr>
        </p:nvSpPr>
        <p:spPr>
          <a:xfrm>
            <a:off x="3848250" y="2952163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3" name="Google Shape;293;p18"/>
          <p:cNvSpPr txBox="1"/>
          <p:nvPr>
            <p:ph idx="5" type="subTitle"/>
          </p:nvPr>
        </p:nvSpPr>
        <p:spPr>
          <a:xfrm>
            <a:off x="20774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294" name="Google Shape;294;p18"/>
          <p:cNvSpPr txBox="1"/>
          <p:nvPr>
            <p:ph idx="6" type="body"/>
          </p:nvPr>
        </p:nvSpPr>
        <p:spPr>
          <a:xfrm>
            <a:off x="5634175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295" name="Google Shape;295;p18"/>
          <p:cNvSpPr txBox="1"/>
          <p:nvPr>
            <p:ph idx="7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6" name="Google Shape;296;p18"/>
          <p:cNvSpPr txBox="1"/>
          <p:nvPr>
            <p:ph idx="8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7" name="Google Shape;297;p18"/>
          <p:cNvSpPr txBox="1"/>
          <p:nvPr>
            <p:ph idx="9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298" name="Google Shape;298;p1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18"/>
          <p:cNvSpPr txBox="1"/>
          <p:nvPr>
            <p:ph type="title"/>
          </p:nvPr>
        </p:nvSpPr>
        <p:spPr>
          <a:xfrm>
            <a:off x="228600" y="613525"/>
            <a:ext cx="6841500" cy="753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0" name="Google Shape;300;p18"/>
          <p:cNvSpPr txBox="1"/>
          <p:nvPr>
            <p:ph idx="13" type="subTitle"/>
          </p:nvPr>
        </p:nvSpPr>
        <p:spPr>
          <a:xfrm>
            <a:off x="2775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1" name="Google Shape;301;p18"/>
          <p:cNvSpPr txBox="1"/>
          <p:nvPr>
            <p:ph idx="14" type="subTitle"/>
          </p:nvPr>
        </p:nvSpPr>
        <p:spPr>
          <a:xfrm>
            <a:off x="38773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2" name="Google Shape;302;p18"/>
          <p:cNvSpPr txBox="1"/>
          <p:nvPr>
            <p:ph idx="15" type="subTitle"/>
          </p:nvPr>
        </p:nvSpPr>
        <p:spPr>
          <a:xfrm>
            <a:off x="56772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3" name="Google Shape;303;p18"/>
          <p:cNvSpPr txBox="1"/>
          <p:nvPr>
            <p:ph idx="16" type="subTitle"/>
          </p:nvPr>
        </p:nvSpPr>
        <p:spPr>
          <a:xfrm>
            <a:off x="7477100" y="4218350"/>
            <a:ext cx="1377600" cy="1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"/>
              <a:buNone/>
              <a:defRPr sz="1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Urbanist"/>
              <a:buNone/>
              <a:defRPr sz="1000"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04" name="Google Shape;304;p18"/>
          <p:cNvSpPr txBox="1"/>
          <p:nvPr>
            <p:ph idx="17" type="subTitle"/>
          </p:nvPr>
        </p:nvSpPr>
        <p:spPr>
          <a:xfrm>
            <a:off x="238800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Urbanist"/>
              <a:buNone/>
              <a:defRPr b="1" sz="12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18"/>
          <p:cNvSpPr txBox="1"/>
          <p:nvPr>
            <p:ph idx="18" type="subTitle"/>
          </p:nvPr>
        </p:nvSpPr>
        <p:spPr>
          <a:xfrm>
            <a:off x="2034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6" name="Google Shape;306;p18"/>
          <p:cNvSpPr txBox="1"/>
          <p:nvPr>
            <p:ph idx="19" type="subTitle"/>
          </p:nvPr>
        </p:nvSpPr>
        <p:spPr>
          <a:xfrm>
            <a:off x="5645375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7" name="Google Shape;307;p18"/>
          <p:cNvSpPr txBox="1"/>
          <p:nvPr>
            <p:ph idx="20" type="subTitle"/>
          </p:nvPr>
        </p:nvSpPr>
        <p:spPr>
          <a:xfrm>
            <a:off x="7460789" y="2667925"/>
            <a:ext cx="1339800" cy="14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latin typeface="Urbanist SemiBold"/>
                <a:ea typeface="Urbanist SemiBold"/>
                <a:cs typeface="Urbanist SemiBold"/>
                <a:sym typeface="Urbanis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SemiBold"/>
              <a:buNone/>
              <a:defRPr sz="12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308" name="Google Shape;308;p18"/>
          <p:cNvSpPr txBox="1"/>
          <p:nvPr>
            <p:ph idx="21" type="subTitle"/>
          </p:nvPr>
        </p:nvSpPr>
        <p:spPr>
          <a:xfrm>
            <a:off x="372900" y="202945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Urbanist"/>
              <a:buNone/>
              <a:defRPr b="1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09" name="Google Shape;309;p18"/>
          <p:cNvSpPr txBox="1"/>
          <p:nvPr>
            <p:ph idx="22" type="subTitle"/>
          </p:nvPr>
        </p:nvSpPr>
        <p:spPr>
          <a:xfrm>
            <a:off x="2178663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0" name="Google Shape;310;p18"/>
          <p:cNvSpPr txBox="1"/>
          <p:nvPr>
            <p:ph idx="23" type="subTitle"/>
          </p:nvPr>
        </p:nvSpPr>
        <p:spPr>
          <a:xfrm>
            <a:off x="3974250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1" name="Google Shape;311;p18"/>
          <p:cNvSpPr txBox="1"/>
          <p:nvPr>
            <p:ph idx="24" type="subTitle"/>
          </p:nvPr>
        </p:nvSpPr>
        <p:spPr>
          <a:xfrm>
            <a:off x="5789675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2" name="Google Shape;312;p18"/>
          <p:cNvSpPr txBox="1"/>
          <p:nvPr>
            <p:ph idx="25" type="subTitle"/>
          </p:nvPr>
        </p:nvSpPr>
        <p:spPr>
          <a:xfrm>
            <a:off x="7605089" y="2027390"/>
            <a:ext cx="3141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1" sz="1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13" name="Google Shape;313;p18"/>
          <p:cNvSpPr txBox="1"/>
          <p:nvPr>
            <p:ph idx="26" type="body"/>
          </p:nvPr>
        </p:nvSpPr>
        <p:spPr>
          <a:xfrm>
            <a:off x="7450350" y="2952175"/>
            <a:ext cx="1458000" cy="81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314" name="Google Shape;314;p1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5" name="Google Shape;315;p1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trics ">
  <p:cSld name="CUSTOM_5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9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8" name="Google Shape;318;p19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9" name="Google Shape;319;p19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320" name="Google Shape;320;p1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1" name="Google Shape;321;p1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2" name="Google Shape;322;p1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23" name="Google Shape;323;p19"/>
          <p:cNvSpPr txBox="1"/>
          <p:nvPr>
            <p:ph idx="4" type="subTitle"/>
          </p:nvPr>
        </p:nvSpPr>
        <p:spPr>
          <a:xfrm>
            <a:off x="6314800" y="458325"/>
            <a:ext cx="229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19"/>
          <p:cNvSpPr txBox="1"/>
          <p:nvPr>
            <p:ph type="title"/>
          </p:nvPr>
        </p:nvSpPr>
        <p:spPr>
          <a:xfrm>
            <a:off x="237650" y="746900"/>
            <a:ext cx="2834700" cy="2590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5" name="Google Shape;325;p19"/>
          <p:cNvSpPr txBox="1"/>
          <p:nvPr>
            <p:ph idx="5" type="subTitle"/>
          </p:nvPr>
        </p:nvSpPr>
        <p:spPr>
          <a:xfrm>
            <a:off x="229175" y="229175"/>
            <a:ext cx="28347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19"/>
          <p:cNvSpPr txBox="1"/>
          <p:nvPr>
            <p:ph idx="6" type="subTitle"/>
          </p:nvPr>
        </p:nvSpPr>
        <p:spPr>
          <a:xfrm>
            <a:off x="3437500" y="882725"/>
            <a:ext cx="22947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27" name="Google Shape;327;p19"/>
          <p:cNvSpPr txBox="1"/>
          <p:nvPr>
            <p:ph idx="7" type="title"/>
          </p:nvPr>
        </p:nvSpPr>
        <p:spPr>
          <a:xfrm>
            <a:off x="3611850" y="1848195"/>
            <a:ext cx="1924200" cy="594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None/>
              <a:defRPr sz="6200"/>
            </a:lvl9pPr>
          </a:lstStyle>
          <a:p/>
        </p:txBody>
      </p:sp>
      <p:sp>
        <p:nvSpPr>
          <p:cNvPr id="328" name="Google Shape;328;p19"/>
          <p:cNvSpPr txBox="1"/>
          <p:nvPr>
            <p:ph idx="8" type="title"/>
          </p:nvPr>
        </p:nvSpPr>
        <p:spPr>
          <a:xfrm>
            <a:off x="3611850" y="3250202"/>
            <a:ext cx="1920300" cy="594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200"/>
              <a:buFont typeface="Urbanist"/>
              <a:buNone/>
              <a:defRPr sz="6200"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/>
            </a:lvl9pPr>
          </a:lstStyle>
          <a:p/>
        </p:txBody>
      </p:sp>
      <p:sp>
        <p:nvSpPr>
          <p:cNvPr id="329" name="Google Shape;329;p19"/>
          <p:cNvSpPr txBox="1"/>
          <p:nvPr>
            <p:ph idx="9" type="subTitle"/>
          </p:nvPr>
        </p:nvSpPr>
        <p:spPr>
          <a:xfrm>
            <a:off x="3611850" y="2707575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0" name="Google Shape;330;p19"/>
          <p:cNvSpPr txBox="1"/>
          <p:nvPr>
            <p:ph idx="13" type="subTitle"/>
          </p:nvPr>
        </p:nvSpPr>
        <p:spPr>
          <a:xfrm>
            <a:off x="3611850" y="4076800"/>
            <a:ext cx="2120400" cy="16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1" name="Google Shape;331;p19"/>
          <p:cNvSpPr txBox="1"/>
          <p:nvPr>
            <p:ph idx="14" type="subTitle"/>
          </p:nvPr>
        </p:nvSpPr>
        <p:spPr>
          <a:xfrm>
            <a:off x="6258900" y="3267725"/>
            <a:ext cx="2478300" cy="500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None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332" name="Google Shape;332;p19"/>
          <p:cNvSpPr txBox="1"/>
          <p:nvPr>
            <p:ph idx="15" type="subTitle"/>
          </p:nvPr>
        </p:nvSpPr>
        <p:spPr>
          <a:xfrm>
            <a:off x="6258900" y="3955225"/>
            <a:ext cx="2478300" cy="330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 b="1" u="sng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5" name="Google Shape;335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ALT 1">
  <p:cSld name="BLANK_1_1_2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/>
          <p:nvPr>
            <p:ph type="title"/>
          </p:nvPr>
        </p:nvSpPr>
        <p:spPr>
          <a:xfrm>
            <a:off x="228600" y="395043"/>
            <a:ext cx="6480300" cy="587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228600" y="1743625"/>
            <a:ext cx="4296600" cy="2709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32" name="Google Shape;32;p3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0" name="Google Shape;34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3" name="Google Shape;343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4" name="Google Shape;344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9" name="Google Shape;349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4" name="Google Shape;354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5" name="Google Shape;355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0" name="Google Shape;360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values">
  <p:cSld name="BLANK_1_1_1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228600" y="613525"/>
            <a:ext cx="7223400" cy="422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9" name="Google Shape;39;p4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41" name="Google Shape;41;p4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Google Shape;42;p4"/>
          <p:cNvSpPr txBox="1"/>
          <p:nvPr>
            <p:ph idx="5" type="subTitle"/>
          </p:nvPr>
        </p:nvSpPr>
        <p:spPr>
          <a:xfrm>
            <a:off x="254625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6" type="subTitle"/>
          </p:nvPr>
        </p:nvSpPr>
        <p:spPr>
          <a:xfrm>
            <a:off x="3275850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7" type="subTitle"/>
          </p:nvPr>
        </p:nvSpPr>
        <p:spPr>
          <a:xfrm>
            <a:off x="6215463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Font typeface="Urbanist"/>
              <a:buNone/>
              <a:defRPr sz="4800"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8" type="body"/>
          </p:nvPr>
        </p:nvSpPr>
        <p:spPr>
          <a:xfrm>
            <a:off x="288575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6" name="Google Shape;46;p4"/>
          <p:cNvSpPr txBox="1"/>
          <p:nvPr>
            <p:ph idx="9" type="body"/>
          </p:nvPr>
        </p:nvSpPr>
        <p:spPr>
          <a:xfrm>
            <a:off x="6121413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3" type="body"/>
          </p:nvPr>
        </p:nvSpPr>
        <p:spPr>
          <a:xfrm>
            <a:off x="3192450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1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4" name="Google Shape;364;p31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5" name="Google Shape;365;p31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6" name="Google Shape;366;p31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7" name="Google Shape;367;p31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8" name="Google Shape;368;p31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69" name="Google Shape;369;p31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2" name="Google Shape;372;p32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3" name="Google Shape;373;p32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6" name="Google Shape;376;p33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7" name="Google Shape;377;p33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8" name="Google Shape;378;p33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79" name="Google Shape;379;p33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4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2" name="Google Shape;382;p34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3" name="Google Shape;383;p3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4" name="Google Shape;384;p34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34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6" name="Google Shape;386;p34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7" name="Google Shape;387;p34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0" name="Google Shape;390;p35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1" name="Google Shape;391;p35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2" name="Google Shape;392;p35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3" name="Google Shape;393;p35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4" name="Google Shape;394;p35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5" name="Google Shape;395;p35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6" name="Google Shape;396;p35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7" name="Google Shape;397;p35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0" name="Google Shape;400;p36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7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3" name="Google Shape;403;p37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37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05" name="Google Shape;405;p37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6" name="Google Shape;40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7" name="Google Shape;407;p37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8" name="Google Shape;408;p37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8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1" name="Google Shape;411;p38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2" name="Google Shape;412;p38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3" name="Google Shape;413;p38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4" name="Google Shape;414;p38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38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6" name="Google Shape;41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7" name="Google Shape;417;p38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8" name="Google Shape;418;p38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9" name="Google Shape;419;p38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9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4" name="Google Shape;424;p40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5" name="Google Shape;425;p40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40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40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40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40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0" name="Google Shape;430;p40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40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40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nd image ALT 2">
  <p:cSld name="CUSTOM_3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5"/>
          <p:cNvSpPr/>
          <p:nvPr>
            <p:ph idx="2" type="pic"/>
          </p:nvPr>
        </p:nvSpPr>
        <p:spPr>
          <a:xfrm>
            <a:off x="246150" y="237650"/>
            <a:ext cx="4196400" cy="44382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5"/>
          <p:cNvSpPr txBox="1"/>
          <p:nvPr>
            <p:ph type="title"/>
          </p:nvPr>
        </p:nvSpPr>
        <p:spPr>
          <a:xfrm>
            <a:off x="4591800" y="304700"/>
            <a:ext cx="3861900" cy="19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>
                <a:latin typeface="Urbanist"/>
                <a:ea typeface="Urbanist"/>
                <a:cs typeface="Urbanist"/>
                <a:sym typeface="Urbanis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3" type="title"/>
          </p:nvPr>
        </p:nvSpPr>
        <p:spPr>
          <a:xfrm>
            <a:off x="4591800" y="738425"/>
            <a:ext cx="4290000" cy="2051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4618950" y="2205375"/>
            <a:ext cx="4290000" cy="16296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4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4" name="Google Shape;54;p5"/>
          <p:cNvSpPr txBox="1"/>
          <p:nvPr>
            <p:ph idx="5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6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6" name="Google Shape;56;p5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cxnSp>
        <p:nvCxnSpPr>
          <p:cNvPr id="58" name="Google Shape;58;p5"/>
          <p:cNvCxnSpPr/>
          <p:nvPr/>
        </p:nvCxnSpPr>
        <p:spPr>
          <a:xfrm>
            <a:off x="228600" y="226100"/>
            <a:ext cx="86871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5"/>
          <p:cNvCxnSpPr/>
          <p:nvPr/>
        </p:nvCxnSpPr>
        <p:spPr>
          <a:xfrm>
            <a:off x="4444600" y="570000"/>
            <a:ext cx="44709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5"/>
          <p:cNvCxnSpPr/>
          <p:nvPr/>
        </p:nvCxnSpPr>
        <p:spPr>
          <a:xfrm>
            <a:off x="4442500" y="226100"/>
            <a:ext cx="0" cy="4457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5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ALT 1">
  <p:cSld name="BLANK_1_1_1_1_3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/>
          <p:cNvSpPr txBox="1"/>
          <p:nvPr>
            <p:ph type="title"/>
          </p:nvPr>
        </p:nvSpPr>
        <p:spPr>
          <a:xfrm>
            <a:off x="228600" y="613525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6"/>
          <p:cNvSpPr/>
          <p:nvPr>
            <p:ph idx="2" type="pic"/>
          </p:nvPr>
        </p:nvSpPr>
        <p:spPr>
          <a:xfrm>
            <a:off x="4523050" y="7379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6"/>
          <p:cNvSpPr/>
          <p:nvPr>
            <p:ph idx="3" type="pic"/>
          </p:nvPr>
        </p:nvSpPr>
        <p:spPr>
          <a:xfrm>
            <a:off x="6752100" y="737775"/>
            <a:ext cx="2164800" cy="1350300"/>
          </a:xfrm>
          <a:prstGeom prst="roundRect">
            <a:avLst>
              <a:gd fmla="val 7802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6"/>
          <p:cNvSpPr/>
          <p:nvPr>
            <p:ph idx="4" type="pic"/>
          </p:nvPr>
        </p:nvSpPr>
        <p:spPr>
          <a:xfrm>
            <a:off x="4523050" y="2158000"/>
            <a:ext cx="4394100" cy="2282700"/>
          </a:xfrm>
          <a:prstGeom prst="roundRect">
            <a:avLst>
              <a:gd fmla="val 6108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233850" y="3127075"/>
            <a:ext cx="2920800" cy="131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68" name="Google Shape;68;p6"/>
          <p:cNvSpPr txBox="1"/>
          <p:nvPr>
            <p:ph idx="5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69" name="Google Shape;69;p6"/>
          <p:cNvSpPr txBox="1"/>
          <p:nvPr>
            <p:ph idx="6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0" name="Google Shape;70;p6"/>
          <p:cNvSpPr txBox="1"/>
          <p:nvPr>
            <p:ph idx="7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1" name="Google Shape;71;p6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3" name="Google Shape;73;p6"/>
          <p:cNvSpPr txBox="1"/>
          <p:nvPr>
            <p:ph idx="8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74" name="Google Shape;74;p6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ALT 1">
  <p:cSld name="BLANK_1_1_1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7"/>
          <p:cNvPicPr preferRelativeResize="0"/>
          <p:nvPr/>
        </p:nvPicPr>
        <p:blipFill rotWithShape="1">
          <a:blip r:embed="rId2">
            <a:alphaModFix amt="60000"/>
          </a:blip>
          <a:srcRect b="14588" l="0" r="15469" t="0"/>
          <a:stretch/>
        </p:blipFill>
        <p:spPr>
          <a:xfrm>
            <a:off x="25" y="1172500"/>
            <a:ext cx="5181349" cy="34932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7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8" name="Google Shape;78;p7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79" name="Google Shape;79;p7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80" name="Google Shape;80;p7"/>
          <p:cNvSpPr txBox="1"/>
          <p:nvPr>
            <p:ph type="title"/>
          </p:nvPr>
        </p:nvSpPr>
        <p:spPr>
          <a:xfrm>
            <a:off x="277500" y="22860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cxnSp>
        <p:nvCxnSpPr>
          <p:cNvPr id="81" name="Google Shape;81;p7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7"/>
          <p:cNvSpPr txBox="1"/>
          <p:nvPr>
            <p:ph idx="4" type="subTitle"/>
          </p:nvPr>
        </p:nvSpPr>
        <p:spPr>
          <a:xfrm>
            <a:off x="4744575" y="38715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3" name="Google Shape;83;p7"/>
          <p:cNvSpPr txBox="1"/>
          <p:nvPr>
            <p:ph idx="5" type="subTitle"/>
          </p:nvPr>
        </p:nvSpPr>
        <p:spPr>
          <a:xfrm>
            <a:off x="4744575" y="1066588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4" name="Google Shape;84;p7"/>
          <p:cNvSpPr txBox="1"/>
          <p:nvPr>
            <p:ph idx="6" type="subTitle"/>
          </p:nvPr>
        </p:nvSpPr>
        <p:spPr>
          <a:xfrm>
            <a:off x="4744575" y="1742700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5" name="Google Shape;85;p7"/>
          <p:cNvSpPr txBox="1"/>
          <p:nvPr>
            <p:ph idx="7" type="subTitle"/>
          </p:nvPr>
        </p:nvSpPr>
        <p:spPr>
          <a:xfrm>
            <a:off x="4744575" y="2420513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6" name="Google Shape;86;p7"/>
          <p:cNvSpPr txBox="1"/>
          <p:nvPr>
            <p:ph idx="8" type="subTitle"/>
          </p:nvPr>
        </p:nvSpPr>
        <p:spPr>
          <a:xfrm>
            <a:off x="4744575" y="30982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7" name="Google Shape;87;p7"/>
          <p:cNvSpPr txBox="1"/>
          <p:nvPr>
            <p:ph idx="9" type="subTitle"/>
          </p:nvPr>
        </p:nvSpPr>
        <p:spPr>
          <a:xfrm>
            <a:off x="4744575" y="3776075"/>
            <a:ext cx="322500" cy="2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Urbanist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8" name="Google Shape;88;p7"/>
          <p:cNvSpPr txBox="1"/>
          <p:nvPr>
            <p:ph idx="13" type="subTitle"/>
          </p:nvPr>
        </p:nvSpPr>
        <p:spPr>
          <a:xfrm>
            <a:off x="5067075" y="3871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7"/>
          <p:cNvSpPr txBox="1"/>
          <p:nvPr>
            <p:ph idx="14" type="subTitle"/>
          </p:nvPr>
        </p:nvSpPr>
        <p:spPr>
          <a:xfrm>
            <a:off x="5067075" y="10615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7"/>
          <p:cNvSpPr txBox="1"/>
          <p:nvPr>
            <p:ph idx="15" type="subTitle"/>
          </p:nvPr>
        </p:nvSpPr>
        <p:spPr>
          <a:xfrm>
            <a:off x="5067075" y="173935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7"/>
          <p:cNvSpPr txBox="1"/>
          <p:nvPr>
            <p:ph idx="16" type="subTitle"/>
          </p:nvPr>
        </p:nvSpPr>
        <p:spPr>
          <a:xfrm>
            <a:off x="5067075" y="2424100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7"/>
          <p:cNvSpPr txBox="1"/>
          <p:nvPr>
            <p:ph idx="17" type="subTitle"/>
          </p:nvPr>
        </p:nvSpPr>
        <p:spPr>
          <a:xfrm>
            <a:off x="5067075" y="309493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7"/>
          <p:cNvSpPr txBox="1"/>
          <p:nvPr>
            <p:ph idx="18" type="subTitle"/>
          </p:nvPr>
        </p:nvSpPr>
        <p:spPr>
          <a:xfrm>
            <a:off x="5067075" y="3765788"/>
            <a:ext cx="3267600" cy="28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rbanis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7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s">
  <p:cSld name="BLANK_1_1_1_1_2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"/>
          <p:cNvSpPr/>
          <p:nvPr>
            <p:ph idx="2" type="pic"/>
          </p:nvPr>
        </p:nvSpPr>
        <p:spPr>
          <a:xfrm>
            <a:off x="46189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98" name="Google Shape;98;p8"/>
          <p:cNvSpPr txBox="1"/>
          <p:nvPr>
            <p:ph idx="1" type="subTitle"/>
          </p:nvPr>
        </p:nvSpPr>
        <p:spPr>
          <a:xfrm>
            <a:off x="4619000" y="1702322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99" name="Google Shape;99;p8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0" name="Google Shape;100;p8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1" name="Google Shape;101;p8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02" name="Google Shape;102;p8"/>
          <p:cNvSpPr txBox="1"/>
          <p:nvPr>
            <p:ph type="title"/>
          </p:nvPr>
        </p:nvSpPr>
        <p:spPr>
          <a:xfrm>
            <a:off x="228600" y="234750"/>
            <a:ext cx="3904500" cy="11628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400">
                <a:solidFill>
                  <a:schemeClr val="dk2"/>
                </a:solidFill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8"/>
          <p:cNvSpPr txBox="1"/>
          <p:nvPr>
            <p:ph idx="6" type="subTitle"/>
          </p:nvPr>
        </p:nvSpPr>
        <p:spPr>
          <a:xfrm>
            <a:off x="46190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4" name="Google Shape;104;p8"/>
          <p:cNvSpPr/>
          <p:nvPr>
            <p:ph idx="7" type="pic"/>
          </p:nvPr>
        </p:nvSpPr>
        <p:spPr>
          <a:xfrm>
            <a:off x="608070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5" name="Google Shape;105;p8"/>
          <p:cNvSpPr txBox="1"/>
          <p:nvPr>
            <p:ph idx="8" type="subTitle"/>
          </p:nvPr>
        </p:nvSpPr>
        <p:spPr>
          <a:xfrm>
            <a:off x="608075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6" name="Google Shape;106;p8"/>
          <p:cNvSpPr txBox="1"/>
          <p:nvPr>
            <p:ph idx="9" type="subTitle"/>
          </p:nvPr>
        </p:nvSpPr>
        <p:spPr>
          <a:xfrm>
            <a:off x="608075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7" name="Google Shape;107;p8"/>
          <p:cNvSpPr/>
          <p:nvPr>
            <p:ph idx="13" type="pic"/>
          </p:nvPr>
        </p:nvSpPr>
        <p:spPr>
          <a:xfrm>
            <a:off x="7542450" y="228600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08" name="Google Shape;108;p8"/>
          <p:cNvSpPr txBox="1"/>
          <p:nvPr>
            <p:ph idx="14" type="subTitle"/>
          </p:nvPr>
        </p:nvSpPr>
        <p:spPr>
          <a:xfrm>
            <a:off x="7542500" y="1702321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09" name="Google Shape;109;p8"/>
          <p:cNvSpPr txBox="1"/>
          <p:nvPr>
            <p:ph idx="15" type="subTitle"/>
          </p:nvPr>
        </p:nvSpPr>
        <p:spPr>
          <a:xfrm>
            <a:off x="7542500" y="1880160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0" name="Google Shape;110;p8"/>
          <p:cNvSpPr/>
          <p:nvPr>
            <p:ph idx="16" type="pic"/>
          </p:nvPr>
        </p:nvSpPr>
        <p:spPr>
          <a:xfrm>
            <a:off x="46189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1" name="Google Shape;111;p8"/>
          <p:cNvSpPr txBox="1"/>
          <p:nvPr>
            <p:ph idx="17" type="subTitle"/>
          </p:nvPr>
        </p:nvSpPr>
        <p:spPr>
          <a:xfrm>
            <a:off x="46190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2" name="Google Shape;112;p8"/>
          <p:cNvSpPr txBox="1"/>
          <p:nvPr>
            <p:ph idx="18" type="subTitle"/>
          </p:nvPr>
        </p:nvSpPr>
        <p:spPr>
          <a:xfrm>
            <a:off x="46190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3" name="Google Shape;113;p8"/>
          <p:cNvSpPr/>
          <p:nvPr>
            <p:ph idx="19" type="pic"/>
          </p:nvPr>
        </p:nvSpPr>
        <p:spPr>
          <a:xfrm>
            <a:off x="608070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4" name="Google Shape;114;p8"/>
          <p:cNvSpPr txBox="1"/>
          <p:nvPr>
            <p:ph idx="20" type="subTitle"/>
          </p:nvPr>
        </p:nvSpPr>
        <p:spPr>
          <a:xfrm>
            <a:off x="6080750" y="3769447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5" name="Google Shape;115;p8"/>
          <p:cNvSpPr txBox="1"/>
          <p:nvPr>
            <p:ph idx="21" type="subTitle"/>
          </p:nvPr>
        </p:nvSpPr>
        <p:spPr>
          <a:xfrm>
            <a:off x="608075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6" name="Google Shape;116;p8"/>
          <p:cNvSpPr/>
          <p:nvPr>
            <p:ph idx="22" type="pic"/>
          </p:nvPr>
        </p:nvSpPr>
        <p:spPr>
          <a:xfrm>
            <a:off x="7542450" y="2295725"/>
            <a:ext cx="1370400" cy="1357500"/>
          </a:xfrm>
          <a:prstGeom prst="roundRect">
            <a:avLst>
              <a:gd fmla="val 16935" name="adj"/>
            </a:avLst>
          </a:prstGeom>
          <a:noFill/>
          <a:ln>
            <a:noFill/>
          </a:ln>
        </p:spPr>
      </p:sp>
      <p:sp>
        <p:nvSpPr>
          <p:cNvPr id="117" name="Google Shape;117;p8"/>
          <p:cNvSpPr txBox="1"/>
          <p:nvPr>
            <p:ph idx="23" type="subTitle"/>
          </p:nvPr>
        </p:nvSpPr>
        <p:spPr>
          <a:xfrm>
            <a:off x="7542500" y="3769446"/>
            <a:ext cx="1370400" cy="1719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Urbanist SemiBold"/>
              <a:buNone/>
              <a:defRPr sz="1000">
                <a:solidFill>
                  <a:schemeClr val="accent3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sp>
        <p:nvSpPr>
          <p:cNvPr id="118" name="Google Shape;118;p8"/>
          <p:cNvSpPr txBox="1"/>
          <p:nvPr>
            <p:ph idx="24" type="subTitle"/>
          </p:nvPr>
        </p:nvSpPr>
        <p:spPr>
          <a:xfrm>
            <a:off x="7542500" y="3947285"/>
            <a:ext cx="1370400" cy="171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 SemiBold"/>
              <a:buNone/>
              <a:defRPr sz="1000">
                <a:solidFill>
                  <a:schemeClr val="lt1"/>
                </a:solidFill>
                <a:latin typeface="Urbanist SemiBold"/>
                <a:ea typeface="Urbanist SemiBold"/>
                <a:cs typeface="Urbanist SemiBold"/>
                <a:sym typeface="Urbanist SemiBold"/>
              </a:defRPr>
            </a:lvl9pPr>
          </a:lstStyle>
          <a:p/>
        </p:txBody>
      </p:sp>
      <p:cxnSp>
        <p:nvCxnSpPr>
          <p:cNvPr id="119" name="Google Shape;119;p8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0" name="Google Shape;120;p8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1" name="Google Shape;121;p8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ALT 2">
  <p:cSld name="BLANK_1_1_1_1_1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/>
          <p:nvPr>
            <p:ph idx="2" type="pic"/>
          </p:nvPr>
        </p:nvSpPr>
        <p:spPr>
          <a:xfrm>
            <a:off x="9425" y="-3075"/>
            <a:ext cx="9144000" cy="46410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9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4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400"/>
            </a:lvl9pPr>
          </a:lstStyle>
          <a:p/>
        </p:txBody>
      </p:sp>
      <p:sp>
        <p:nvSpPr>
          <p:cNvPr id="125" name="Google Shape;125;p9"/>
          <p:cNvSpPr txBox="1"/>
          <p:nvPr>
            <p:ph idx="1" type="subTitle"/>
          </p:nvPr>
        </p:nvSpPr>
        <p:spPr>
          <a:xfrm>
            <a:off x="228600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Urbanist Medium"/>
              <a:buNone/>
              <a:defRPr sz="12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6" name="Google Shape;126;p9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7" name="Google Shape;127;p9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28" name="Google Shape;128;p9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cxnSp>
        <p:nvCxnSpPr>
          <p:cNvPr id="129" name="Google Shape;129;p9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9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31" name="Google Shape;131;p9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 w/ images">
  <p:cSld name="BLANK_1_1_1_1_1_1_1_1_1_1_3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4" name="Google Shape;134;p10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35" name="Google Shape;135;p10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Urbanist Medium"/>
              <a:buNone/>
              <a:defRPr sz="700">
                <a:solidFill>
                  <a:schemeClr val="dk2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grpSp>
        <p:nvGrpSpPr>
          <p:cNvPr id="136" name="Google Shape;136;p10"/>
          <p:cNvGrpSpPr/>
          <p:nvPr/>
        </p:nvGrpSpPr>
        <p:grpSpPr>
          <a:xfrm rot="5400000">
            <a:off x="8691475" y="228504"/>
            <a:ext cx="228589" cy="228623"/>
            <a:chOff x="1688332" y="4135245"/>
            <a:chExt cx="338700" cy="3387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1688332" y="4135245"/>
              <a:ext cx="338700" cy="338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138" name="Google Shape;138;p10"/>
            <p:cNvGrpSpPr/>
            <p:nvPr/>
          </p:nvGrpSpPr>
          <p:grpSpPr>
            <a:xfrm rot="-5400000">
              <a:off x="1787014" y="4262191"/>
              <a:ext cx="169598" cy="84809"/>
              <a:chOff x="498725" y="2069800"/>
              <a:chExt cx="205200" cy="102600"/>
            </a:xfrm>
          </p:grpSpPr>
          <p:cxnSp>
            <p:nvCxnSpPr>
              <p:cNvPr id="139" name="Google Shape;139;p10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0" name="Google Shape;140;p10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41" name="Google Shape;141;p10"/>
          <p:cNvSpPr/>
          <p:nvPr>
            <p:ph idx="4" type="pic"/>
          </p:nvPr>
        </p:nvSpPr>
        <p:spPr>
          <a:xfrm>
            <a:off x="4267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2" name="Google Shape;142;p10"/>
          <p:cNvSpPr txBox="1"/>
          <p:nvPr>
            <p:ph idx="5" type="subTitle"/>
          </p:nvPr>
        </p:nvSpPr>
        <p:spPr>
          <a:xfrm>
            <a:off x="426700" y="2708802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3" name="Google Shape;143;p10"/>
          <p:cNvSpPr txBox="1"/>
          <p:nvPr>
            <p:ph idx="6" type="subTitle"/>
          </p:nvPr>
        </p:nvSpPr>
        <p:spPr>
          <a:xfrm>
            <a:off x="4267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4" name="Google Shape;144;p10"/>
          <p:cNvSpPr txBox="1"/>
          <p:nvPr>
            <p:ph idx="7" type="body"/>
          </p:nvPr>
        </p:nvSpPr>
        <p:spPr>
          <a:xfrm>
            <a:off x="4267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5" name="Google Shape;145;p10"/>
          <p:cNvSpPr/>
          <p:nvPr>
            <p:ph idx="8" type="pic"/>
          </p:nvPr>
        </p:nvSpPr>
        <p:spPr>
          <a:xfrm>
            <a:off x="26218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46" name="Google Shape;146;p10"/>
          <p:cNvSpPr txBox="1"/>
          <p:nvPr>
            <p:ph idx="9" type="subTitle"/>
          </p:nvPr>
        </p:nvSpPr>
        <p:spPr>
          <a:xfrm>
            <a:off x="26218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7" name="Google Shape;147;p10"/>
          <p:cNvSpPr txBox="1"/>
          <p:nvPr>
            <p:ph idx="13" type="subTitle"/>
          </p:nvPr>
        </p:nvSpPr>
        <p:spPr>
          <a:xfrm>
            <a:off x="2621800" y="2936075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48" name="Google Shape;148;p10"/>
          <p:cNvSpPr txBox="1"/>
          <p:nvPr>
            <p:ph idx="14" type="body"/>
          </p:nvPr>
        </p:nvSpPr>
        <p:spPr>
          <a:xfrm>
            <a:off x="2621800" y="3251425"/>
            <a:ext cx="17058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49" name="Google Shape;149;p10"/>
          <p:cNvSpPr/>
          <p:nvPr>
            <p:ph idx="15" type="pic"/>
          </p:nvPr>
        </p:nvSpPr>
        <p:spPr>
          <a:xfrm>
            <a:off x="48169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0" name="Google Shape;150;p10"/>
          <p:cNvSpPr txBox="1"/>
          <p:nvPr>
            <p:ph idx="16" type="subTitle"/>
          </p:nvPr>
        </p:nvSpPr>
        <p:spPr>
          <a:xfrm>
            <a:off x="4816900" y="2708808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1" name="Google Shape;151;p10"/>
          <p:cNvSpPr txBox="1"/>
          <p:nvPr>
            <p:ph idx="17" type="subTitle"/>
          </p:nvPr>
        </p:nvSpPr>
        <p:spPr>
          <a:xfrm>
            <a:off x="48169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2" name="Google Shape;152;p10"/>
          <p:cNvSpPr txBox="1"/>
          <p:nvPr>
            <p:ph idx="18" type="body"/>
          </p:nvPr>
        </p:nvSpPr>
        <p:spPr>
          <a:xfrm>
            <a:off x="4817025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sp>
        <p:nvSpPr>
          <p:cNvPr id="153" name="Google Shape;153;p10"/>
          <p:cNvSpPr/>
          <p:nvPr>
            <p:ph idx="19" type="pic"/>
          </p:nvPr>
        </p:nvSpPr>
        <p:spPr>
          <a:xfrm>
            <a:off x="7012000" y="1896600"/>
            <a:ext cx="665400" cy="685500"/>
          </a:xfrm>
          <a:prstGeom prst="roundRect">
            <a:avLst>
              <a:gd fmla="val 17601" name="adj"/>
            </a:avLst>
          </a:prstGeom>
          <a:noFill/>
          <a:ln>
            <a:noFill/>
          </a:ln>
        </p:spPr>
      </p:sp>
      <p:sp>
        <p:nvSpPr>
          <p:cNvPr id="154" name="Google Shape;154;p10"/>
          <p:cNvSpPr txBox="1"/>
          <p:nvPr>
            <p:ph idx="20" type="subTitle"/>
          </p:nvPr>
        </p:nvSpPr>
        <p:spPr>
          <a:xfrm>
            <a:off x="7012000" y="2708807"/>
            <a:ext cx="1761900" cy="228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3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Urbanist"/>
              <a:buNone/>
              <a:defRPr>
                <a:solidFill>
                  <a:schemeClr val="accent3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5" name="Google Shape;155;p10"/>
          <p:cNvSpPr txBox="1"/>
          <p:nvPr>
            <p:ph idx="21" type="subTitle"/>
          </p:nvPr>
        </p:nvSpPr>
        <p:spPr>
          <a:xfrm>
            <a:off x="7012000" y="2936076"/>
            <a:ext cx="1761900" cy="16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Urbanist"/>
              <a:buNone/>
              <a:def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156" name="Google Shape;156;p10"/>
          <p:cNvSpPr txBox="1"/>
          <p:nvPr>
            <p:ph idx="22" type="body"/>
          </p:nvPr>
        </p:nvSpPr>
        <p:spPr>
          <a:xfrm>
            <a:off x="7012000" y="3251425"/>
            <a:ext cx="1761900" cy="965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Urbanist"/>
              <a:buChar char="■"/>
              <a:defRPr sz="1000"/>
            </a:lvl9pPr>
          </a:lstStyle>
          <a:p/>
        </p:txBody>
      </p:sp>
      <p:cxnSp>
        <p:nvCxnSpPr>
          <p:cNvPr id="157" name="Google Shape;157;p10"/>
          <p:cNvCxnSpPr/>
          <p:nvPr/>
        </p:nvCxnSpPr>
        <p:spPr>
          <a:xfrm>
            <a:off x="238800" y="468330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10"/>
          <p:cNvSpPr/>
          <p:nvPr/>
        </p:nvSpPr>
        <p:spPr>
          <a:xfrm>
            <a:off x="228600" y="4837500"/>
            <a:ext cx="48900" cy="4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59" name="Google Shape;159;p10"/>
          <p:cNvSpPr/>
          <p:nvPr/>
        </p:nvSpPr>
        <p:spPr>
          <a:xfrm>
            <a:off x="4618950" y="4839000"/>
            <a:ext cx="45900" cy="45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05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85200"/>
            <a:ext cx="5236500" cy="10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 Medium"/>
              <a:buNone/>
              <a:defRPr sz="30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Urbanist"/>
              <a:buNone/>
              <a:defRPr sz="30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562525" y="1518250"/>
            <a:ext cx="3880800" cy="27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●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○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"/>
              <a:buChar char="■"/>
              <a:defRPr sz="12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33">
          <p15:clr>
            <a:srgbClr val="E46962"/>
          </p15:clr>
        </p15:guide>
        <p15:guide id="10" pos="4292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6.jpg"/><Relationship Id="rId5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7" name="Google Shape;437;p41"/>
          <p:cNvGrpSpPr/>
          <p:nvPr/>
        </p:nvGrpSpPr>
        <p:grpSpPr>
          <a:xfrm>
            <a:off x="228591" y="3127350"/>
            <a:ext cx="233094" cy="233094"/>
            <a:chOff x="259788" y="1923155"/>
            <a:chExt cx="409800" cy="409800"/>
          </a:xfrm>
        </p:grpSpPr>
        <p:sp>
          <p:nvSpPr>
            <p:cNvPr id="438" name="Google Shape;438;p41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39" name="Google Shape;439;p41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40" name="Google Shape;440;p41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41" name="Google Shape;441;p41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42" name="Google Shape;442;p41"/>
          <p:cNvSpPr txBox="1"/>
          <p:nvPr>
            <p:ph type="title"/>
          </p:nvPr>
        </p:nvSpPr>
        <p:spPr>
          <a:xfrm>
            <a:off x="228600" y="228600"/>
            <a:ext cx="6658800" cy="141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AI Future Presentation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43" name="Google Shape;443;p4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444" name="Google Shape;444;p41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445" name="Google Shape;445;p41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446" name="Google Shape;446;p41"/>
          <p:cNvSpPr txBox="1"/>
          <p:nvPr>
            <p:ph idx="7" type="subTitle"/>
          </p:nvPr>
        </p:nvSpPr>
        <p:spPr>
          <a:xfrm>
            <a:off x="228591" y="3425750"/>
            <a:ext cx="4659600" cy="252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Generated by OceanAI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50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81" name="Google Shape;581;p50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82" name="Google Shape;582;p50"/>
          <p:cNvSpPr txBox="1"/>
          <p:nvPr>
            <p:ph type="title"/>
          </p:nvPr>
        </p:nvSpPr>
        <p:spPr>
          <a:xfrm>
            <a:off x="228600" y="290448"/>
            <a:ext cx="3655800" cy="29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{{SLIDE_TITLE}}</a:t>
            </a:r>
            <a:endParaRPr/>
          </a:p>
        </p:txBody>
      </p:sp>
      <p:sp>
        <p:nvSpPr>
          <p:cNvPr id="583" name="Google Shape;583;p50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584" name="Google Shape;584;p50"/>
          <p:cNvSpPr txBox="1"/>
          <p:nvPr/>
        </p:nvSpPr>
        <p:spPr>
          <a:xfrm>
            <a:off x="4494575" y="602700"/>
            <a:ext cx="4264500" cy="3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{{SLIDE_CONTENT}}</a:t>
            </a:r>
            <a:endParaRPr sz="12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9" name="Google Shape;589;p51"/>
          <p:cNvCxnSpPr/>
          <p:nvPr/>
        </p:nvCxnSpPr>
        <p:spPr>
          <a:xfrm>
            <a:off x="3060563" y="1485050"/>
            <a:ext cx="0" cy="3198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0" name="Google Shape;590;p51"/>
          <p:cNvCxnSpPr/>
          <p:nvPr/>
        </p:nvCxnSpPr>
        <p:spPr>
          <a:xfrm>
            <a:off x="238800" y="1485050"/>
            <a:ext cx="8676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1" name="Google Shape;591;p51"/>
          <p:cNvCxnSpPr/>
          <p:nvPr/>
        </p:nvCxnSpPr>
        <p:spPr>
          <a:xfrm>
            <a:off x="5989538" y="1485050"/>
            <a:ext cx="0" cy="3198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92" name="Google Shape;592;p51"/>
          <p:cNvGrpSpPr/>
          <p:nvPr/>
        </p:nvGrpSpPr>
        <p:grpSpPr>
          <a:xfrm>
            <a:off x="2698631" y="1801500"/>
            <a:ext cx="204654" cy="204654"/>
            <a:chOff x="259788" y="1923155"/>
            <a:chExt cx="409800" cy="409800"/>
          </a:xfrm>
        </p:grpSpPr>
        <p:sp>
          <p:nvSpPr>
            <p:cNvPr id="593" name="Google Shape;593;p51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594" name="Google Shape;594;p51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595" name="Google Shape;595;p51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96" name="Google Shape;596;p51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597" name="Google Shape;597;p51"/>
          <p:cNvGrpSpPr/>
          <p:nvPr/>
        </p:nvGrpSpPr>
        <p:grpSpPr>
          <a:xfrm>
            <a:off x="5618381" y="1801500"/>
            <a:ext cx="204654" cy="204654"/>
            <a:chOff x="259788" y="1923155"/>
            <a:chExt cx="409800" cy="409800"/>
          </a:xfrm>
        </p:grpSpPr>
        <p:sp>
          <p:nvSpPr>
            <p:cNvPr id="598" name="Google Shape;598;p51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599" name="Google Shape;599;p51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600" name="Google Shape;600;p51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01" name="Google Shape;601;p51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602" name="Google Shape;602;p51"/>
          <p:cNvGrpSpPr/>
          <p:nvPr/>
        </p:nvGrpSpPr>
        <p:grpSpPr>
          <a:xfrm>
            <a:off x="8711056" y="1801500"/>
            <a:ext cx="204654" cy="204654"/>
            <a:chOff x="259788" y="1923155"/>
            <a:chExt cx="409800" cy="409800"/>
          </a:xfrm>
        </p:grpSpPr>
        <p:sp>
          <p:nvSpPr>
            <p:cNvPr id="603" name="Google Shape;603;p51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604" name="Google Shape;604;p51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605" name="Google Shape;605;p51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06" name="Google Shape;606;p51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607" name="Google Shape;607;p51"/>
          <p:cNvSpPr txBox="1"/>
          <p:nvPr>
            <p:ph idx="1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values</a:t>
            </a:r>
            <a:endParaRPr/>
          </a:p>
        </p:txBody>
      </p:sp>
      <p:sp>
        <p:nvSpPr>
          <p:cNvPr id="608" name="Google Shape;608;p51"/>
          <p:cNvSpPr txBox="1"/>
          <p:nvPr>
            <p:ph type="title"/>
          </p:nvPr>
        </p:nvSpPr>
        <p:spPr>
          <a:xfrm>
            <a:off x="228600" y="613525"/>
            <a:ext cx="7223400" cy="203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{{SLIDE_TITLE}}</a:t>
            </a:r>
            <a:endParaRPr/>
          </a:p>
        </p:txBody>
      </p:sp>
      <p:sp>
        <p:nvSpPr>
          <p:cNvPr id="609" name="Google Shape;609;p51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610" name="Google Shape;610;p51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611" name="Google Shape;611;p51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612" name="Google Shape;612;p51"/>
          <p:cNvSpPr txBox="1"/>
          <p:nvPr>
            <p:ph idx="5" type="subTitle"/>
          </p:nvPr>
        </p:nvSpPr>
        <p:spPr>
          <a:xfrm>
            <a:off x="254625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613" name="Google Shape;613;p51"/>
          <p:cNvSpPr txBox="1"/>
          <p:nvPr>
            <p:ph idx="6" type="subTitle"/>
          </p:nvPr>
        </p:nvSpPr>
        <p:spPr>
          <a:xfrm>
            <a:off x="3275850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614" name="Google Shape;614;p51"/>
          <p:cNvSpPr txBox="1"/>
          <p:nvPr>
            <p:ph idx="7" type="subTitle"/>
          </p:nvPr>
        </p:nvSpPr>
        <p:spPr>
          <a:xfrm>
            <a:off x="6215463" y="1638300"/>
            <a:ext cx="1128900" cy="1188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615" name="Google Shape;615;p51"/>
          <p:cNvSpPr txBox="1"/>
          <p:nvPr>
            <p:ph idx="8" type="body"/>
          </p:nvPr>
        </p:nvSpPr>
        <p:spPr>
          <a:xfrm>
            <a:off x="288575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{{SLIDE_CONTENT}}</a:t>
            </a:r>
            <a:endParaRPr/>
          </a:p>
        </p:txBody>
      </p:sp>
      <p:sp>
        <p:nvSpPr>
          <p:cNvPr id="616" name="Google Shape;616;p51"/>
          <p:cNvSpPr txBox="1"/>
          <p:nvPr>
            <p:ph idx="9" type="body"/>
          </p:nvPr>
        </p:nvSpPr>
        <p:spPr>
          <a:xfrm>
            <a:off x="6121413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{{SLIDE_CONTENT}}</a:t>
            </a:r>
            <a:endParaRPr/>
          </a:p>
        </p:txBody>
      </p:sp>
      <p:sp>
        <p:nvSpPr>
          <p:cNvPr id="617" name="Google Shape;617;p51"/>
          <p:cNvSpPr txBox="1"/>
          <p:nvPr>
            <p:ph idx="13" type="body"/>
          </p:nvPr>
        </p:nvSpPr>
        <p:spPr>
          <a:xfrm>
            <a:off x="3192450" y="3386400"/>
            <a:ext cx="2665200" cy="1188300"/>
          </a:xfrm>
          <a:prstGeom prst="rect">
            <a:avLst/>
          </a:prstGeom>
        </p:spPr>
        <p:txBody>
          <a:bodyPr anchorCtr="0" anchor="b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{{SLIDE_CONTENT}}</a:t>
            </a:r>
            <a:endParaRPr>
              <a:solidFill>
                <a:schemeClr val="dk2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2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623" name="Google Shape;623;p52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624" name="Google Shape;624;p52"/>
          <p:cNvSpPr txBox="1"/>
          <p:nvPr>
            <p:ph type="title"/>
          </p:nvPr>
        </p:nvSpPr>
        <p:spPr>
          <a:xfrm>
            <a:off x="228600" y="640925"/>
            <a:ext cx="4637700" cy="203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{SLIDE_TITLE}}</a:t>
            </a:r>
            <a:endParaRPr/>
          </a:p>
        </p:txBody>
      </p:sp>
      <p:sp>
        <p:nvSpPr>
          <p:cNvPr id="625" name="Google Shape;625;p52"/>
          <p:cNvSpPr txBox="1"/>
          <p:nvPr>
            <p:ph idx="1" type="body"/>
          </p:nvPr>
        </p:nvSpPr>
        <p:spPr>
          <a:xfrm>
            <a:off x="228600" y="3085375"/>
            <a:ext cx="4296600" cy="13671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{{SLIDE_CONTENT}}</a:t>
            </a:r>
            <a:endParaRPr sz="1200"/>
          </a:p>
        </p:txBody>
      </p:sp>
      <p:pic>
        <p:nvPicPr>
          <p:cNvPr descr="A luminous galaxy." id="626" name="Google Shape;626;p5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6224" r="26224" t="0"/>
          <a:stretch/>
        </p:blipFill>
        <p:spPr>
          <a:xfrm>
            <a:off x="5342000" y="457200"/>
            <a:ext cx="3573300" cy="3995400"/>
          </a:xfrm>
          <a:prstGeom prst="roundRect">
            <a:avLst>
              <a:gd fmla="val 16667" name="adj"/>
            </a:avLst>
          </a:prstGeom>
        </p:spPr>
      </p:pic>
      <p:sp>
        <p:nvSpPr>
          <p:cNvPr id="627" name="Google Shape;627;p52"/>
          <p:cNvSpPr txBox="1"/>
          <p:nvPr>
            <p:ph idx="6" type="subTitle"/>
          </p:nvPr>
        </p:nvSpPr>
        <p:spPr>
          <a:xfrm>
            <a:off x="228600" y="228600"/>
            <a:ext cx="29208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OceanAI</a:t>
            </a:r>
            <a:endParaRPr/>
          </a:p>
        </p:txBody>
      </p:sp>
      <p:sp>
        <p:nvSpPr>
          <p:cNvPr id="628" name="Google Shape;628;p52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53"/>
          <p:cNvSpPr txBox="1"/>
          <p:nvPr>
            <p:ph idx="3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634" name="Google Shape;634;p53"/>
          <p:cNvSpPr txBox="1"/>
          <p:nvPr>
            <p:ph idx="4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635" name="Google Shape;635;p53"/>
          <p:cNvSpPr txBox="1"/>
          <p:nvPr>
            <p:ph type="title"/>
          </p:nvPr>
        </p:nvSpPr>
        <p:spPr>
          <a:xfrm>
            <a:off x="228600" y="290450"/>
            <a:ext cx="3655800" cy="81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6" name="Google Shape;636;p53"/>
          <p:cNvSpPr/>
          <p:nvPr/>
        </p:nvSpPr>
        <p:spPr>
          <a:xfrm>
            <a:off x="228600" y="3299625"/>
            <a:ext cx="847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53"/>
          <p:cNvSpPr txBox="1"/>
          <p:nvPr>
            <p:ph idx="2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2"/>
          <p:cNvSpPr/>
          <p:nvPr/>
        </p:nvSpPr>
        <p:spPr>
          <a:xfrm>
            <a:off x="4618950" y="228600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2" name="Google Shape;452;p42"/>
          <p:cNvSpPr/>
          <p:nvPr/>
        </p:nvSpPr>
        <p:spPr>
          <a:xfrm>
            <a:off x="4618950" y="906375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3" name="Google Shape;453;p42"/>
          <p:cNvSpPr/>
          <p:nvPr/>
        </p:nvSpPr>
        <p:spPr>
          <a:xfrm>
            <a:off x="4618950" y="1584175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4" name="Google Shape;454;p42"/>
          <p:cNvSpPr/>
          <p:nvPr/>
        </p:nvSpPr>
        <p:spPr>
          <a:xfrm>
            <a:off x="4618950" y="2261950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5" name="Google Shape;455;p42"/>
          <p:cNvSpPr/>
          <p:nvPr/>
        </p:nvSpPr>
        <p:spPr>
          <a:xfrm>
            <a:off x="4618950" y="2939750"/>
            <a:ext cx="42966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56" name="Google Shape;456;p42"/>
          <p:cNvSpPr/>
          <p:nvPr/>
        </p:nvSpPr>
        <p:spPr>
          <a:xfrm>
            <a:off x="4618950" y="3617525"/>
            <a:ext cx="4296900" cy="605700"/>
          </a:xfrm>
          <a:prstGeom prst="roundRect">
            <a:avLst>
              <a:gd fmla="val 16991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grpSp>
        <p:nvGrpSpPr>
          <p:cNvPr id="457" name="Google Shape;457;p42"/>
          <p:cNvGrpSpPr/>
          <p:nvPr/>
        </p:nvGrpSpPr>
        <p:grpSpPr>
          <a:xfrm rot="-5400000">
            <a:off x="8556505" y="430775"/>
            <a:ext cx="204654" cy="204654"/>
            <a:chOff x="259788" y="1923155"/>
            <a:chExt cx="409800" cy="409800"/>
          </a:xfrm>
        </p:grpSpPr>
        <p:sp>
          <p:nvSpPr>
            <p:cNvPr id="458" name="Google Shape;458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59" name="Google Shape;459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60" name="Google Shape;460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1" name="Google Shape;461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62" name="Google Shape;462;p42"/>
          <p:cNvGrpSpPr/>
          <p:nvPr/>
        </p:nvGrpSpPr>
        <p:grpSpPr>
          <a:xfrm rot="-5400000">
            <a:off x="8556505" y="1108560"/>
            <a:ext cx="204654" cy="204654"/>
            <a:chOff x="259788" y="1923155"/>
            <a:chExt cx="409800" cy="409800"/>
          </a:xfrm>
        </p:grpSpPr>
        <p:sp>
          <p:nvSpPr>
            <p:cNvPr id="463" name="Google Shape;463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64" name="Google Shape;464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65" name="Google Shape;465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66" name="Google Shape;466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67" name="Google Shape;467;p42"/>
          <p:cNvGrpSpPr/>
          <p:nvPr/>
        </p:nvGrpSpPr>
        <p:grpSpPr>
          <a:xfrm rot="-5400000">
            <a:off x="8556505" y="1786345"/>
            <a:ext cx="204654" cy="204654"/>
            <a:chOff x="259788" y="1923155"/>
            <a:chExt cx="409800" cy="409800"/>
          </a:xfrm>
        </p:grpSpPr>
        <p:sp>
          <p:nvSpPr>
            <p:cNvPr id="468" name="Google Shape;468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69" name="Google Shape;469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70" name="Google Shape;470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1" name="Google Shape;471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72" name="Google Shape;472;p42"/>
          <p:cNvGrpSpPr/>
          <p:nvPr/>
        </p:nvGrpSpPr>
        <p:grpSpPr>
          <a:xfrm rot="-5400000">
            <a:off x="8556505" y="2464130"/>
            <a:ext cx="204654" cy="204654"/>
            <a:chOff x="259788" y="1923155"/>
            <a:chExt cx="409800" cy="409800"/>
          </a:xfrm>
        </p:grpSpPr>
        <p:sp>
          <p:nvSpPr>
            <p:cNvPr id="473" name="Google Shape;473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74" name="Google Shape;474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75" name="Google Shape;475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76" name="Google Shape;476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77" name="Google Shape;477;p42"/>
          <p:cNvGrpSpPr/>
          <p:nvPr/>
        </p:nvGrpSpPr>
        <p:grpSpPr>
          <a:xfrm rot="-5400000">
            <a:off x="8556505" y="3141915"/>
            <a:ext cx="204654" cy="204654"/>
            <a:chOff x="259788" y="1923155"/>
            <a:chExt cx="409800" cy="409800"/>
          </a:xfrm>
        </p:grpSpPr>
        <p:sp>
          <p:nvSpPr>
            <p:cNvPr id="478" name="Google Shape;478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79" name="Google Shape;479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80" name="Google Shape;480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1" name="Google Shape;481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482" name="Google Shape;482;p42"/>
          <p:cNvGrpSpPr/>
          <p:nvPr/>
        </p:nvGrpSpPr>
        <p:grpSpPr>
          <a:xfrm rot="-5400000">
            <a:off x="8556505" y="3819700"/>
            <a:ext cx="204654" cy="204654"/>
            <a:chOff x="259788" y="1923155"/>
            <a:chExt cx="409800" cy="409800"/>
          </a:xfrm>
        </p:grpSpPr>
        <p:sp>
          <p:nvSpPr>
            <p:cNvPr id="483" name="Google Shape;483;p42"/>
            <p:cNvSpPr/>
            <p:nvPr/>
          </p:nvSpPr>
          <p:spPr>
            <a:xfrm>
              <a:off x="259788" y="1923155"/>
              <a:ext cx="409800" cy="4098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grpSp>
          <p:nvGrpSpPr>
            <p:cNvPr id="484" name="Google Shape;484;p42"/>
            <p:cNvGrpSpPr/>
            <p:nvPr/>
          </p:nvGrpSpPr>
          <p:grpSpPr>
            <a:xfrm>
              <a:off x="362088" y="2093825"/>
              <a:ext cx="205200" cy="102600"/>
              <a:chOff x="498725" y="2069800"/>
              <a:chExt cx="205200" cy="102600"/>
            </a:xfrm>
          </p:grpSpPr>
          <p:cxnSp>
            <p:nvCxnSpPr>
              <p:cNvPr id="485" name="Google Shape;485;p42"/>
              <p:cNvCxnSpPr/>
              <p:nvPr/>
            </p:nvCxnSpPr>
            <p:spPr>
              <a:xfrm>
                <a:off x="4987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6" name="Google Shape;486;p42"/>
              <p:cNvCxnSpPr/>
              <p:nvPr/>
            </p:nvCxnSpPr>
            <p:spPr>
              <a:xfrm flipH="1">
                <a:off x="601325" y="2069800"/>
                <a:ext cx="102600" cy="102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87" name="Google Shape;487;p42"/>
          <p:cNvSpPr txBox="1"/>
          <p:nvPr>
            <p:ph idx="1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r>
              <a:rPr lang="en"/>
              <a:t> Name</a:t>
            </a:r>
            <a:endParaRPr/>
          </a:p>
        </p:txBody>
      </p:sp>
      <p:sp>
        <p:nvSpPr>
          <p:cNvPr id="488" name="Google Shape;488;p42"/>
          <p:cNvSpPr txBox="1"/>
          <p:nvPr>
            <p:ph idx="2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r>
              <a:rPr lang="en"/>
              <a:t> </a:t>
            </a:r>
            <a:endParaRPr/>
          </a:p>
        </p:txBody>
      </p:sp>
      <p:sp>
        <p:nvSpPr>
          <p:cNvPr id="489" name="Google Shape;489;p42"/>
          <p:cNvSpPr txBox="1"/>
          <p:nvPr>
            <p:ph idx="3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490" name="Google Shape;490;p42"/>
          <p:cNvSpPr txBox="1"/>
          <p:nvPr>
            <p:ph type="title"/>
          </p:nvPr>
        </p:nvSpPr>
        <p:spPr>
          <a:xfrm>
            <a:off x="277500" y="228600"/>
            <a:ext cx="3904500" cy="2034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{{SLIDE_TITLE}}</a:t>
            </a:r>
            <a:endParaRPr/>
          </a:p>
        </p:txBody>
      </p:sp>
      <p:sp>
        <p:nvSpPr>
          <p:cNvPr id="491" name="Google Shape;491;p42"/>
          <p:cNvSpPr txBox="1"/>
          <p:nvPr>
            <p:ph idx="4" type="subTitle"/>
          </p:nvPr>
        </p:nvSpPr>
        <p:spPr>
          <a:xfrm>
            <a:off x="4744575" y="387150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92" name="Google Shape;492;p42"/>
          <p:cNvSpPr txBox="1"/>
          <p:nvPr>
            <p:ph idx="5" type="subTitle"/>
          </p:nvPr>
        </p:nvSpPr>
        <p:spPr>
          <a:xfrm>
            <a:off x="4744575" y="1064088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493" name="Google Shape;493;p42"/>
          <p:cNvSpPr txBox="1"/>
          <p:nvPr>
            <p:ph idx="6" type="subTitle"/>
          </p:nvPr>
        </p:nvSpPr>
        <p:spPr>
          <a:xfrm>
            <a:off x="4744575" y="1741025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494" name="Google Shape;494;p42"/>
          <p:cNvSpPr txBox="1"/>
          <p:nvPr>
            <p:ph idx="7" type="subTitle"/>
          </p:nvPr>
        </p:nvSpPr>
        <p:spPr>
          <a:xfrm>
            <a:off x="4744575" y="2422306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495" name="Google Shape;495;p42"/>
          <p:cNvSpPr txBox="1"/>
          <p:nvPr>
            <p:ph idx="8" type="subTitle"/>
          </p:nvPr>
        </p:nvSpPr>
        <p:spPr>
          <a:xfrm>
            <a:off x="4744575" y="3096606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496" name="Google Shape;496;p42"/>
          <p:cNvSpPr txBox="1"/>
          <p:nvPr>
            <p:ph idx="9" type="subTitle"/>
          </p:nvPr>
        </p:nvSpPr>
        <p:spPr>
          <a:xfrm>
            <a:off x="4744575" y="3770931"/>
            <a:ext cx="322500" cy="28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497" name="Google Shape;497;p42"/>
          <p:cNvSpPr txBox="1"/>
          <p:nvPr>
            <p:ph idx="13" type="subTitle"/>
          </p:nvPr>
        </p:nvSpPr>
        <p:spPr>
          <a:xfrm>
            <a:off x="5067075" y="387150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{{SUBTITLE}}</a:t>
            </a:r>
            <a:endParaRPr/>
          </a:p>
        </p:txBody>
      </p:sp>
      <p:sp>
        <p:nvSpPr>
          <p:cNvPr id="498" name="Google Shape;498;p42"/>
          <p:cNvSpPr txBox="1"/>
          <p:nvPr>
            <p:ph idx="14" type="subTitle"/>
          </p:nvPr>
        </p:nvSpPr>
        <p:spPr>
          <a:xfrm>
            <a:off x="5067075" y="1064088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{{SUBTITLE}}</a:t>
            </a:r>
            <a:endParaRPr/>
          </a:p>
        </p:txBody>
      </p:sp>
      <p:sp>
        <p:nvSpPr>
          <p:cNvPr id="499" name="Google Shape;499;p42"/>
          <p:cNvSpPr txBox="1"/>
          <p:nvPr>
            <p:ph idx="15" type="subTitle"/>
          </p:nvPr>
        </p:nvSpPr>
        <p:spPr>
          <a:xfrm>
            <a:off x="5067075" y="1741025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{{SUBTITLE}}</a:t>
            </a:r>
            <a:endParaRPr/>
          </a:p>
        </p:txBody>
      </p:sp>
      <p:sp>
        <p:nvSpPr>
          <p:cNvPr id="500" name="Google Shape;500;p42"/>
          <p:cNvSpPr txBox="1"/>
          <p:nvPr>
            <p:ph idx="16" type="subTitle"/>
          </p:nvPr>
        </p:nvSpPr>
        <p:spPr>
          <a:xfrm>
            <a:off x="5067075" y="2422306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{{SUBTITLE}}</a:t>
            </a:r>
            <a:endParaRPr/>
          </a:p>
        </p:txBody>
      </p:sp>
      <p:sp>
        <p:nvSpPr>
          <p:cNvPr id="501" name="Google Shape;501;p42"/>
          <p:cNvSpPr txBox="1"/>
          <p:nvPr>
            <p:ph idx="17" type="subTitle"/>
          </p:nvPr>
        </p:nvSpPr>
        <p:spPr>
          <a:xfrm>
            <a:off x="5067075" y="3096606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{{SUBTITLE}}</a:t>
            </a:r>
            <a:endParaRPr/>
          </a:p>
        </p:txBody>
      </p:sp>
      <p:sp>
        <p:nvSpPr>
          <p:cNvPr id="502" name="Google Shape;502;p42"/>
          <p:cNvSpPr txBox="1"/>
          <p:nvPr>
            <p:ph idx="18" type="subTitle"/>
          </p:nvPr>
        </p:nvSpPr>
        <p:spPr>
          <a:xfrm>
            <a:off x="5067075" y="3770931"/>
            <a:ext cx="3267600" cy="2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{{SUBTITLE}}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uminous galaxy in space. " id="507" name="Google Shape;507;p43"/>
          <p:cNvPicPr preferRelativeResize="0"/>
          <p:nvPr/>
        </p:nvPicPr>
        <p:blipFill rotWithShape="1">
          <a:blip r:embed="rId3">
            <a:alphaModFix amt="50000"/>
          </a:blip>
          <a:srcRect b="1960" l="0" r="0" t="6839"/>
          <a:stretch/>
        </p:blipFill>
        <p:spPr>
          <a:xfrm>
            <a:off x="0" y="-3250"/>
            <a:ext cx="9144003" cy="46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43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{{SLIDE_CONTENT}}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09" name="Google Shape;509;p43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10" name="Google Shape;510;p43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11" name="Google Shape;511;p43"/>
          <p:cNvSpPr txBox="1"/>
          <p:nvPr>
            <p:ph idx="1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OceanAI</a:t>
            </a:r>
            <a:endParaRPr/>
          </a:p>
        </p:txBody>
      </p:sp>
      <p:sp>
        <p:nvSpPr>
          <p:cNvPr id="512" name="Google Shape;512;p43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uminous galaxy in space. " id="517" name="Google Shape;517;p44"/>
          <p:cNvPicPr preferRelativeResize="0"/>
          <p:nvPr/>
        </p:nvPicPr>
        <p:blipFill rotWithShape="1">
          <a:blip r:embed="rId3">
            <a:alphaModFix amt="50000"/>
          </a:blip>
          <a:srcRect b="1960" l="0" r="0" t="6839"/>
          <a:stretch/>
        </p:blipFill>
        <p:spPr>
          <a:xfrm>
            <a:off x="0" y="-3250"/>
            <a:ext cx="9144003" cy="46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44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AI holds unprecedented potential to address humanity's grand challenges, from eradicating diseases to mitigating climate change.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The future is not about AI replacing humans, but about augmenting our intelligence, amplifying our capabilities, and fostering unprecedented innovation.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Realizing this potential demands global, interdisciplinary collaboration: technologists, ethicists, policymakers, and the public must co-create AI's trajectory.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Focus on **Human-Centric AI**: Designing systems that prioritize well-being, foster creativity, and promote a more equitable and prosperous world.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The future of AI is a choice, not a pre-destined path – let's build it responsibly and collectively for the benefit of all.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19" name="Google Shape;519;p44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20" name="Google Shape;520;p44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21" name="Google Shape;521;p44"/>
          <p:cNvSpPr txBox="1"/>
          <p:nvPr>
            <p:ph idx="1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OceanAI</a:t>
            </a:r>
            <a:endParaRPr/>
          </a:p>
        </p:txBody>
      </p:sp>
      <p:sp>
        <p:nvSpPr>
          <p:cNvPr id="522" name="Google Shape;522;p44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uminous galaxy in space. " id="527" name="Google Shape;527;p45"/>
          <p:cNvPicPr preferRelativeResize="0"/>
          <p:nvPr/>
        </p:nvPicPr>
        <p:blipFill rotWithShape="1">
          <a:blip r:embed="rId3">
            <a:alphaModFix amt="50000"/>
          </a:blip>
          <a:srcRect b="1960" l="0" r="0" t="6839"/>
          <a:stretch/>
        </p:blipFill>
        <p:spPr>
          <a:xfrm>
            <a:off x="0" y="-3250"/>
            <a:ext cx="9144003" cy="46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45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**Bias and Fairness**: Ensuring AI systems are developed and deployed equitably, preventing the perpetuation or amplification of societal biases.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**Privacy and Data Security**: Protecting sensitive information as AI processes ever-larger and more intricate datasets, demanding robust safeguards.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**Accountability and Transparency**: Establishing clear understanding of how AI makes decisions and assigning responsibility for its actions, especially in critical applications.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**Job Displacement and Economic Inequality**: Addressing the societal impact of automation, requiring proactive policies for workforce retraining and social safety nets.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**Control and Alignment**: Developing mechanisms to ensure increasingly autonomous AI systems operate in alignment with human values and ethical principles.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29" name="Google Shape;529;p45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30" name="Google Shape;530;p45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31" name="Google Shape;531;p45"/>
          <p:cNvSpPr txBox="1"/>
          <p:nvPr>
            <p:ph idx="1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OceanAI</a:t>
            </a:r>
            <a:endParaRPr/>
          </a:p>
        </p:txBody>
      </p:sp>
      <p:sp>
        <p:nvSpPr>
          <p:cNvPr id="532" name="Google Shape;532;p45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uminous galaxy in space. " id="537" name="Google Shape;537;p46"/>
          <p:cNvPicPr preferRelativeResize="0"/>
          <p:nvPr/>
        </p:nvPicPr>
        <p:blipFill rotWithShape="1">
          <a:blip r:embed="rId3">
            <a:alphaModFix amt="50000"/>
          </a:blip>
          <a:srcRect b="1960" l="0" r="0" t="6839"/>
          <a:stretch/>
        </p:blipFill>
        <p:spPr>
          <a:xfrm>
            <a:off x="0" y="-3250"/>
            <a:ext cx="9144003" cy="46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538" name="Google Shape;538;p46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**Healthcare**: Revolutionizing drug discovery, personalized medicine, predictive diagnostics, and robotic surgery.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**Workforce &amp; Economy**: Automating routine tasks, augmenting human creativity and decision-making, and creating entirely new job categories and industries.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**Sustainability**: Optimizing energy consumption, predicting climate patterns, developing smart agriculture, and improving resource management globally.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**Education &amp; Daily Life**: Tailoring learning experiences, empowering intelligent assistants, and creating seamless, intuitive human-computer interactions.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39" name="Google Shape;539;p46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40" name="Google Shape;540;p46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41" name="Google Shape;541;p46"/>
          <p:cNvSpPr txBox="1"/>
          <p:nvPr>
            <p:ph idx="1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OceanAI</a:t>
            </a:r>
            <a:endParaRPr/>
          </a:p>
        </p:txBody>
      </p:sp>
      <p:sp>
        <p:nvSpPr>
          <p:cNvPr id="542" name="Google Shape;542;p46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uminous galaxy in space. " id="547" name="Google Shape;547;p47"/>
          <p:cNvPicPr preferRelativeResize="0"/>
          <p:nvPr/>
        </p:nvPicPr>
        <p:blipFill rotWithShape="1">
          <a:blip r:embed="rId3">
            <a:alphaModFix amt="50000"/>
          </a:blip>
          <a:srcRect b="1960" l="0" r="0" t="6839"/>
          <a:stretch/>
        </p:blipFill>
        <p:spPr>
          <a:xfrm>
            <a:off x="0" y="-3250"/>
            <a:ext cx="9144003" cy="46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47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**Artificial General Intelligence (AGI)**: The pursuit of AI that can understand, learn, and apply intelligence across a broad spectrum of tasks, akin to human cognitive abilities.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**Neuro-Symbolic AI**: Blending deep learning's pattern recognition with symbolic AI's reasoning for more robust, explainable, and context-aware models.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**Quantum AI**: Leveraging the principles of quantum mechanics to process vast datasets and solve complex problems currently intractable for classical computers.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**Self-Supervised &amp; Foundation Models**: Developing AI that learns autonomously from unlabeled data, leading to immensely powerful and adaptable systems applicable across diverse domains.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49" name="Google Shape;549;p47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50" name="Google Shape;550;p47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51" name="Google Shape;551;p47"/>
          <p:cNvSpPr txBox="1"/>
          <p:nvPr>
            <p:ph idx="1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OceanAI</a:t>
            </a:r>
            <a:endParaRPr/>
          </a:p>
        </p:txBody>
      </p:sp>
      <p:sp>
        <p:nvSpPr>
          <p:cNvPr id="552" name="Google Shape;552;p47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uminous galaxy in space. " id="557" name="Google Shape;557;p48"/>
          <p:cNvPicPr preferRelativeResize="0"/>
          <p:nvPr/>
        </p:nvPicPr>
        <p:blipFill rotWithShape="1">
          <a:blip r:embed="rId3">
            <a:alphaModFix amt="50000"/>
          </a:blip>
          <a:srcRect b="1960" l="0" r="0" t="6839"/>
          <a:stretch/>
        </p:blipFill>
        <p:spPr>
          <a:xfrm>
            <a:off x="0" y="-3250"/>
            <a:ext cx="9144003" cy="4686976"/>
          </a:xfrm>
          <a:prstGeom prst="rect">
            <a:avLst/>
          </a:prstGeom>
          <a:noFill/>
          <a:ln>
            <a:noFill/>
          </a:ln>
        </p:spPr>
      </p:pic>
      <p:sp>
        <p:nvSpPr>
          <p:cNvPr id="558" name="Google Shape;558;p48"/>
          <p:cNvSpPr txBox="1"/>
          <p:nvPr>
            <p:ph type="title"/>
          </p:nvPr>
        </p:nvSpPr>
        <p:spPr>
          <a:xfrm>
            <a:off x="234125" y="3337800"/>
            <a:ext cx="8574600" cy="1114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AI has rapidly evolved, transforming from specialized tools to increasingly versatile problem-solvers.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We stand at an inflection point, poised to move beyond current capabilities towards truly transformative potential.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This presentation explores the upcoming wave of AI advancements, their profound impact, and the crucial challenges they present.</a:t>
            </a:r>
            <a:endParaRPr sz="850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Prepare to envision a world fundamentally reshaped and enhanced by intelligent systems.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559" name="Google Shape;559;p48"/>
          <p:cNvSpPr txBox="1"/>
          <p:nvPr>
            <p:ph idx="4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60" name="Google Shape;560;p48"/>
          <p:cNvSpPr txBox="1"/>
          <p:nvPr>
            <p:ph idx="5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61" name="Google Shape;561;p48"/>
          <p:cNvSpPr txBox="1"/>
          <p:nvPr>
            <p:ph idx="1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OceanAI</a:t>
            </a:r>
            <a:endParaRPr/>
          </a:p>
        </p:txBody>
      </p:sp>
      <p:sp>
        <p:nvSpPr>
          <p:cNvPr id="562" name="Google Shape;562;p48"/>
          <p:cNvSpPr txBox="1"/>
          <p:nvPr>
            <p:ph idx="3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al black shapes against a shadowy background. " id="567" name="Google Shape;567;p49"/>
          <p:cNvPicPr preferRelativeResize="0"/>
          <p:nvPr/>
        </p:nvPicPr>
        <p:blipFill rotWithShape="1">
          <a:blip r:embed="rId3">
            <a:alphaModFix/>
          </a:blip>
          <a:srcRect b="50283" l="35228" r="7527" t="-4323"/>
          <a:stretch/>
        </p:blipFill>
        <p:spPr>
          <a:xfrm>
            <a:off x="4618950" y="2158000"/>
            <a:ext cx="4298100" cy="2282700"/>
          </a:xfrm>
          <a:prstGeom prst="roundRect">
            <a:avLst>
              <a:gd fmla="val 6189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The edges of black plates against a black background. " id="568" name="Google Shape;568;p49"/>
          <p:cNvPicPr preferRelativeResize="0"/>
          <p:nvPr/>
        </p:nvPicPr>
        <p:blipFill rotWithShape="1">
          <a:blip r:embed="rId4">
            <a:alphaModFix/>
          </a:blip>
          <a:srcRect b="2361" l="19958" r="17041" t="24539"/>
          <a:stretch/>
        </p:blipFill>
        <p:spPr>
          <a:xfrm>
            <a:off x="4618950" y="737775"/>
            <a:ext cx="2068800" cy="1350300"/>
          </a:xfrm>
          <a:prstGeom prst="roundRect">
            <a:avLst>
              <a:gd fmla="val 8809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Faint shadows in near total darkness. " id="569" name="Google Shape;569;p49"/>
          <p:cNvPicPr preferRelativeResize="0"/>
          <p:nvPr/>
        </p:nvPicPr>
        <p:blipFill rotWithShape="1">
          <a:blip r:embed="rId5">
            <a:alphaModFix/>
          </a:blip>
          <a:srcRect b="35140" l="0" r="15297" t="35140"/>
          <a:stretch/>
        </p:blipFill>
        <p:spPr>
          <a:xfrm>
            <a:off x="6752225" y="737775"/>
            <a:ext cx="2164800" cy="1350300"/>
          </a:xfrm>
          <a:prstGeom prst="roundRect">
            <a:avLst>
              <a:gd fmla="val 8765" name="adj"/>
            </a:avLst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70" name="Google Shape;570;p49"/>
          <p:cNvSpPr txBox="1"/>
          <p:nvPr>
            <p:ph type="title"/>
          </p:nvPr>
        </p:nvSpPr>
        <p:spPr>
          <a:xfrm>
            <a:off x="228600" y="689725"/>
            <a:ext cx="3848400" cy="1113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{{SLIDE_TITLE}}</a:t>
            </a:r>
            <a:endParaRPr/>
          </a:p>
        </p:txBody>
      </p:sp>
      <p:sp>
        <p:nvSpPr>
          <p:cNvPr id="571" name="Google Shape;571;p49"/>
          <p:cNvSpPr txBox="1"/>
          <p:nvPr>
            <p:ph idx="6" type="subTitle"/>
          </p:nvPr>
        </p:nvSpPr>
        <p:spPr>
          <a:xfrm>
            <a:off x="4716740" y="4675975"/>
            <a:ext cx="22947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 Month</a:t>
            </a:r>
            <a:endParaRPr/>
          </a:p>
        </p:txBody>
      </p:sp>
      <p:sp>
        <p:nvSpPr>
          <p:cNvPr id="572" name="Google Shape;572;p49"/>
          <p:cNvSpPr txBox="1"/>
          <p:nvPr>
            <p:ph idx="7" type="subTitle"/>
          </p:nvPr>
        </p:nvSpPr>
        <p:spPr>
          <a:xfrm>
            <a:off x="6859200" y="4683725"/>
            <a:ext cx="2056500" cy="22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</a:t>
            </a:r>
            <a:endParaRPr/>
          </a:p>
        </p:txBody>
      </p:sp>
      <p:sp>
        <p:nvSpPr>
          <p:cNvPr id="573" name="Google Shape;573;p49"/>
          <p:cNvSpPr txBox="1"/>
          <p:nvPr>
            <p:ph idx="1" type="body"/>
          </p:nvPr>
        </p:nvSpPr>
        <p:spPr>
          <a:xfrm>
            <a:off x="228600" y="3127075"/>
            <a:ext cx="2870100" cy="79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850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{{SLIDE_CONTENT}}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74" name="Google Shape;574;p49"/>
          <p:cNvSpPr txBox="1"/>
          <p:nvPr>
            <p:ph idx="8" type="subTitle"/>
          </p:nvPr>
        </p:nvSpPr>
        <p:spPr>
          <a:xfrm>
            <a:off x="235575" y="228600"/>
            <a:ext cx="2870100" cy="22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OceanAI</a:t>
            </a:r>
            <a:endParaRPr/>
          </a:p>
        </p:txBody>
      </p:sp>
      <p:sp>
        <p:nvSpPr>
          <p:cNvPr id="575" name="Google Shape;575;p49"/>
          <p:cNvSpPr txBox="1"/>
          <p:nvPr>
            <p:ph idx="5" type="subTitle"/>
          </p:nvPr>
        </p:nvSpPr>
        <p:spPr>
          <a:xfrm>
            <a:off x="320625" y="4675975"/>
            <a:ext cx="2700000" cy="236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Company Name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rk Particles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323232"/>
      </a:lt2>
      <a:accent1>
        <a:srgbClr val="434343"/>
      </a:accent1>
      <a:accent2>
        <a:srgbClr val="252525"/>
      </a:accent2>
      <a:accent3>
        <a:srgbClr val="DEFF9A"/>
      </a:accent3>
      <a:accent4>
        <a:srgbClr val="DAFFDE"/>
      </a:accent4>
      <a:accent5>
        <a:srgbClr val="4CDC8B"/>
      </a:accent5>
      <a:accent6>
        <a:srgbClr val="4C7FDC"/>
      </a:accent6>
      <a:hlink>
        <a:srgbClr val="18181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